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F20F6-04A8-474F-815B-C9F1CAC9AC3C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E9F318A-1736-4F27-83B5-9AF9025204C3}">
      <dgm:prSet phldrT="[Text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u-HU" sz="1600" dirty="0"/>
            <a:t>HELYI KÖZÖSSÉG</a:t>
          </a:r>
        </a:p>
        <a:p>
          <a:endParaRPr lang="en-US" sz="1600" dirty="0"/>
        </a:p>
      </dgm:t>
    </dgm:pt>
    <dgm:pt modelId="{08556843-8FD9-4759-B1A6-CBCD0FD41AE5}" type="parTrans" cxnId="{7EF5F1CC-3112-4185-B8E2-0752AFB273F9}">
      <dgm:prSet/>
      <dgm:spPr/>
      <dgm:t>
        <a:bodyPr/>
        <a:lstStyle/>
        <a:p>
          <a:endParaRPr lang="en-US"/>
        </a:p>
      </dgm:t>
    </dgm:pt>
    <dgm:pt modelId="{B25699A5-32FC-44DA-8E7F-FB993546880D}" type="sibTrans" cxnId="{7EF5F1CC-3112-4185-B8E2-0752AFB273F9}">
      <dgm:prSet/>
      <dgm:spPr/>
      <dgm:t>
        <a:bodyPr/>
        <a:lstStyle/>
        <a:p>
          <a:endParaRPr lang="en-US"/>
        </a:p>
      </dgm:t>
    </dgm:pt>
    <dgm:pt modelId="{C190717F-60B7-4170-9D4F-6B39D2FC362F}">
      <dgm:prSet phldrT="[Text]"/>
      <dgm:spPr>
        <a:ln w="38100">
          <a:solidFill>
            <a:srgbClr val="C00000"/>
          </a:solidFill>
          <a:prstDash val="dash"/>
        </a:ln>
      </dgm:spPr>
      <dgm:t>
        <a:bodyPr/>
        <a:lstStyle/>
        <a:p>
          <a:endParaRPr lang="hu-HU" dirty="0"/>
        </a:p>
        <a:p>
          <a:r>
            <a:rPr lang="hu-HU" dirty="0"/>
            <a:t>LÁTOGATÓK</a:t>
          </a:r>
          <a:endParaRPr lang="en-US" dirty="0"/>
        </a:p>
      </dgm:t>
    </dgm:pt>
    <dgm:pt modelId="{24117B4B-8164-4374-90D4-25CCB025E4E4}" type="parTrans" cxnId="{9EFE0B4A-2168-47EF-8F09-E1AEEDA08694}">
      <dgm:prSet/>
      <dgm:spPr/>
      <dgm:t>
        <a:bodyPr/>
        <a:lstStyle/>
        <a:p>
          <a:endParaRPr lang="en-US"/>
        </a:p>
      </dgm:t>
    </dgm:pt>
    <dgm:pt modelId="{1AC85343-4714-4AD5-A6CB-79F6D9DBD3FC}" type="sibTrans" cxnId="{9EFE0B4A-2168-47EF-8F09-E1AEEDA08694}">
      <dgm:prSet/>
      <dgm:spPr/>
      <dgm:t>
        <a:bodyPr/>
        <a:lstStyle/>
        <a:p>
          <a:endParaRPr lang="en-US"/>
        </a:p>
      </dgm:t>
    </dgm:pt>
    <dgm:pt modelId="{A634DB38-B50F-4B88-9DDC-D6DDE863050D}">
      <dgm:prSet phldrT="[Text]"/>
      <dgm:spPr>
        <a:ln w="28575">
          <a:prstDash val="sysDot"/>
        </a:ln>
      </dgm:spPr>
      <dgm:t>
        <a:bodyPr/>
        <a:lstStyle/>
        <a:p>
          <a:r>
            <a:rPr lang="hu-HU" dirty="0"/>
            <a:t> TURISZTIKAI SZOLGÁLTATÓK</a:t>
          </a:r>
        </a:p>
        <a:p>
          <a:endParaRPr lang="hu-HU" dirty="0"/>
        </a:p>
        <a:p>
          <a:endParaRPr lang="en-US" dirty="0"/>
        </a:p>
      </dgm:t>
    </dgm:pt>
    <dgm:pt modelId="{BB45F446-9357-4A65-B10A-D34B56350973}" type="parTrans" cxnId="{AC05617A-59FB-4173-ACE7-F8D7CF0632E1}">
      <dgm:prSet/>
      <dgm:spPr/>
      <dgm:t>
        <a:bodyPr/>
        <a:lstStyle/>
        <a:p>
          <a:endParaRPr lang="en-US"/>
        </a:p>
      </dgm:t>
    </dgm:pt>
    <dgm:pt modelId="{AC3CC6ED-1B3E-4E44-8D19-34C5E5D89474}" type="sibTrans" cxnId="{AC05617A-59FB-4173-ACE7-F8D7CF0632E1}">
      <dgm:prSet/>
      <dgm:spPr/>
      <dgm:t>
        <a:bodyPr/>
        <a:lstStyle/>
        <a:p>
          <a:endParaRPr lang="en-US"/>
        </a:p>
      </dgm:t>
    </dgm:pt>
    <dgm:pt modelId="{960D8ED9-4DBE-4E85-B0EC-DE4728B869F0}" type="pres">
      <dgm:prSet presAssocID="{47EF20F6-04A8-474F-815B-C9F1CAC9AC3C}" presName="Name0" presStyleCnt="0">
        <dgm:presLayoutVars>
          <dgm:chMax val="7"/>
          <dgm:dir/>
          <dgm:resizeHandles val="exact"/>
        </dgm:presLayoutVars>
      </dgm:prSet>
      <dgm:spPr/>
    </dgm:pt>
    <dgm:pt modelId="{2B71022F-73B8-4B98-B367-C263532B233A}" type="pres">
      <dgm:prSet presAssocID="{47EF20F6-04A8-474F-815B-C9F1CAC9AC3C}" presName="ellipse1" presStyleLbl="vennNode1" presStyleIdx="0" presStyleCnt="3" custLinFactNeighborX="11960">
        <dgm:presLayoutVars>
          <dgm:bulletEnabled val="1"/>
        </dgm:presLayoutVars>
      </dgm:prSet>
      <dgm:spPr/>
    </dgm:pt>
    <dgm:pt modelId="{0F65B3D7-C271-46EE-8C46-90479380A75C}" type="pres">
      <dgm:prSet presAssocID="{47EF20F6-04A8-474F-815B-C9F1CAC9AC3C}" presName="ellipse2" presStyleLbl="vennNode1" presStyleIdx="1" presStyleCnt="3" custLinFactNeighborX="-1228" custLinFactNeighborY="-10736">
        <dgm:presLayoutVars>
          <dgm:bulletEnabled val="1"/>
        </dgm:presLayoutVars>
      </dgm:prSet>
      <dgm:spPr/>
    </dgm:pt>
    <dgm:pt modelId="{81F70E7C-6427-4435-B407-5F52C48BD9F1}" type="pres">
      <dgm:prSet presAssocID="{47EF20F6-04A8-474F-815B-C9F1CAC9AC3C}" presName="ellipse3" presStyleLbl="vennNode1" presStyleIdx="2" presStyleCnt="3" custLinFactNeighborX="-15641" custLinFactNeighborY="4297">
        <dgm:presLayoutVars>
          <dgm:bulletEnabled val="1"/>
        </dgm:presLayoutVars>
      </dgm:prSet>
      <dgm:spPr/>
    </dgm:pt>
  </dgm:ptLst>
  <dgm:cxnLst>
    <dgm:cxn modelId="{B5E13011-D4CA-4518-B4A7-32463E8306C1}" type="presOf" srcId="{C190717F-60B7-4170-9D4F-6B39D2FC362F}" destId="{0F65B3D7-C271-46EE-8C46-90479380A75C}" srcOrd="0" destOrd="0" presId="urn:microsoft.com/office/officeart/2005/8/layout/rings+Icon"/>
    <dgm:cxn modelId="{90499D26-6898-4AE0-8A31-CA8E114A5AAA}" type="presOf" srcId="{A634DB38-B50F-4B88-9DDC-D6DDE863050D}" destId="{81F70E7C-6427-4435-B407-5F52C48BD9F1}" srcOrd="0" destOrd="0" presId="urn:microsoft.com/office/officeart/2005/8/layout/rings+Icon"/>
    <dgm:cxn modelId="{9EFE0B4A-2168-47EF-8F09-E1AEEDA08694}" srcId="{47EF20F6-04A8-474F-815B-C9F1CAC9AC3C}" destId="{C190717F-60B7-4170-9D4F-6B39D2FC362F}" srcOrd="1" destOrd="0" parTransId="{24117B4B-8164-4374-90D4-25CCB025E4E4}" sibTransId="{1AC85343-4714-4AD5-A6CB-79F6D9DBD3FC}"/>
    <dgm:cxn modelId="{AC05617A-59FB-4173-ACE7-F8D7CF0632E1}" srcId="{47EF20F6-04A8-474F-815B-C9F1CAC9AC3C}" destId="{A634DB38-B50F-4B88-9DDC-D6DDE863050D}" srcOrd="2" destOrd="0" parTransId="{BB45F446-9357-4A65-B10A-D34B56350973}" sibTransId="{AC3CC6ED-1B3E-4E44-8D19-34C5E5D89474}"/>
    <dgm:cxn modelId="{DFC83CCB-6250-40B0-A5F2-36E9CA07F6E7}" type="presOf" srcId="{47EF20F6-04A8-474F-815B-C9F1CAC9AC3C}" destId="{960D8ED9-4DBE-4E85-B0EC-DE4728B869F0}" srcOrd="0" destOrd="0" presId="urn:microsoft.com/office/officeart/2005/8/layout/rings+Icon"/>
    <dgm:cxn modelId="{7EF5F1CC-3112-4185-B8E2-0752AFB273F9}" srcId="{47EF20F6-04A8-474F-815B-C9F1CAC9AC3C}" destId="{0E9F318A-1736-4F27-83B5-9AF9025204C3}" srcOrd="0" destOrd="0" parTransId="{08556843-8FD9-4759-B1A6-CBCD0FD41AE5}" sibTransId="{B25699A5-32FC-44DA-8E7F-FB993546880D}"/>
    <dgm:cxn modelId="{E2A446D0-C8FA-4690-A6EB-657E320F56EE}" type="presOf" srcId="{0E9F318A-1736-4F27-83B5-9AF9025204C3}" destId="{2B71022F-73B8-4B98-B367-C263532B233A}" srcOrd="0" destOrd="0" presId="urn:microsoft.com/office/officeart/2005/8/layout/rings+Icon"/>
    <dgm:cxn modelId="{E13B652A-2330-42D2-87FA-F2F64E5976BF}" type="presParOf" srcId="{960D8ED9-4DBE-4E85-B0EC-DE4728B869F0}" destId="{2B71022F-73B8-4B98-B367-C263532B233A}" srcOrd="0" destOrd="0" presId="urn:microsoft.com/office/officeart/2005/8/layout/rings+Icon"/>
    <dgm:cxn modelId="{5F85B535-CA31-4D7E-9DCE-C98DE083414B}" type="presParOf" srcId="{960D8ED9-4DBE-4E85-B0EC-DE4728B869F0}" destId="{0F65B3D7-C271-46EE-8C46-90479380A75C}" srcOrd="1" destOrd="0" presId="urn:microsoft.com/office/officeart/2005/8/layout/rings+Icon"/>
    <dgm:cxn modelId="{09122E0C-01CB-4F79-9F1D-A29795D1D2E5}" type="presParOf" srcId="{960D8ED9-4DBE-4E85-B0EC-DE4728B869F0}" destId="{81F70E7C-6427-4435-B407-5F52C48BD9F1}" srcOrd="2" destOrd="0" presId="urn:microsoft.com/office/officeart/2005/8/layout/rings+Icon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8D793-8AF8-4569-86C2-DC57A70CDCC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29F403-462C-4906-9128-148A2E5DF659}">
      <dgm:prSet phldrT="[Text]"/>
      <dgm:spPr>
        <a:solidFill>
          <a:srgbClr val="FFC000"/>
        </a:solidFill>
      </dgm:spPr>
      <dgm:t>
        <a:bodyPr/>
        <a:lstStyle/>
        <a:p>
          <a:r>
            <a:rPr lang="hu-HU" dirty="0"/>
            <a:t>TÁRSADALMI  KÖRNYEZET</a:t>
          </a:r>
          <a:endParaRPr lang="en-US" dirty="0"/>
        </a:p>
      </dgm:t>
    </dgm:pt>
    <dgm:pt modelId="{E9530B03-7A76-4EB5-9823-A362E6380ADF}" type="parTrans" cxnId="{94D21E7C-7931-4A2E-9F2F-448F8417F864}">
      <dgm:prSet/>
      <dgm:spPr/>
      <dgm:t>
        <a:bodyPr/>
        <a:lstStyle/>
        <a:p>
          <a:endParaRPr lang="en-US"/>
        </a:p>
      </dgm:t>
    </dgm:pt>
    <dgm:pt modelId="{6B590A9D-53D4-4FE2-AD87-04C02A2CFAE6}" type="sibTrans" cxnId="{94D21E7C-7931-4A2E-9F2F-448F8417F864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Helyi közösségek</a:t>
          </a:r>
        </a:p>
        <a:p>
          <a:r>
            <a:rPr lang="hu-HU" dirty="0">
              <a:solidFill>
                <a:schemeClr val="tx1"/>
              </a:solidFill>
            </a:rPr>
            <a:t>Hagyományok Kultúra </a:t>
          </a:r>
        </a:p>
        <a:p>
          <a:r>
            <a:rPr lang="hu-HU" dirty="0">
              <a:solidFill>
                <a:schemeClr val="tx1"/>
              </a:solidFill>
            </a:rPr>
            <a:t>Stb.</a:t>
          </a:r>
          <a:endParaRPr lang="en-US" dirty="0">
            <a:solidFill>
              <a:schemeClr val="tx1"/>
            </a:solidFill>
          </a:endParaRPr>
        </a:p>
      </dgm:t>
    </dgm:pt>
    <dgm:pt modelId="{9D13FE65-969A-489C-92B7-12EB21F9D3E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/>
            <a:t>GAZDASÁGI KÖRNYEZET</a:t>
          </a:r>
          <a:endParaRPr lang="en-US" dirty="0"/>
        </a:p>
      </dgm:t>
    </dgm:pt>
    <dgm:pt modelId="{B8EC15F0-1AFD-4449-BAE4-FFBFD5C851B2}" type="parTrans" cxnId="{02A762B8-32E4-4959-8D73-7DBF846586FF}">
      <dgm:prSet/>
      <dgm:spPr/>
      <dgm:t>
        <a:bodyPr/>
        <a:lstStyle/>
        <a:p>
          <a:endParaRPr lang="en-US"/>
        </a:p>
      </dgm:t>
    </dgm:pt>
    <dgm:pt modelId="{E3768770-1560-4F0C-92A2-B77646B8E69B}" type="sibTrans" cxnId="{02A762B8-32E4-4959-8D73-7DBF846586F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60A16CA-223F-4D3F-9B15-8E6D051B03C1}">
      <dgm:prSet phldrT="[Text]"/>
      <dgm:spPr/>
      <dgm:t>
        <a:bodyPr/>
        <a:lstStyle/>
        <a:p>
          <a:r>
            <a:rPr lang="hu-HU" dirty="0"/>
            <a:t>TERMÉSZETI KÖRNYEZET</a:t>
          </a:r>
          <a:endParaRPr lang="en-US" dirty="0"/>
        </a:p>
      </dgm:t>
    </dgm:pt>
    <dgm:pt modelId="{D2C183FF-F483-46D7-A88E-10016F70118B}" type="parTrans" cxnId="{8C8814EA-E22F-4026-90E6-A420461BAC2D}">
      <dgm:prSet/>
      <dgm:spPr/>
      <dgm:t>
        <a:bodyPr/>
        <a:lstStyle/>
        <a:p>
          <a:endParaRPr lang="en-US"/>
        </a:p>
      </dgm:t>
    </dgm:pt>
    <dgm:pt modelId="{8E27D8AA-CD00-4972-B567-65BEA1D849B6}" type="sibTrans" cxnId="{8C8814EA-E22F-4026-90E6-A420461BAC2D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Ipari- és mezőgazdasági hagyományok</a:t>
          </a:r>
          <a:endParaRPr lang="en-US" dirty="0">
            <a:solidFill>
              <a:schemeClr val="tx1"/>
            </a:solidFill>
          </a:endParaRPr>
        </a:p>
      </dgm:t>
    </dgm:pt>
    <dgm:pt modelId="{D50F869D-B2D4-48B1-9BD2-B406D6143B17}">
      <dgm:prSet phldrT="[Text]"/>
      <dgm:spPr/>
      <dgm:t>
        <a:bodyPr/>
        <a:lstStyle/>
        <a:p>
          <a:r>
            <a:rPr lang="hu-HU" dirty="0"/>
            <a:t>Gazdálkodás</a:t>
          </a:r>
        </a:p>
        <a:p>
          <a:r>
            <a:rPr lang="hu-HU" dirty="0"/>
            <a:t>Vadgazdálkodás</a:t>
          </a:r>
        </a:p>
        <a:p>
          <a:r>
            <a:rPr lang="hu-HU" dirty="0"/>
            <a:t>Erdőgazdálkodás</a:t>
          </a:r>
        </a:p>
      </dgm:t>
    </dgm:pt>
    <dgm:pt modelId="{31E9DCF7-AC1D-462D-B5D8-58ED4F9A4FF2}" type="parTrans" cxnId="{01D03E85-D717-4003-91F9-40CE30FBF3CA}">
      <dgm:prSet/>
      <dgm:spPr/>
      <dgm:t>
        <a:bodyPr/>
        <a:lstStyle/>
        <a:p>
          <a:endParaRPr lang="en-US"/>
        </a:p>
      </dgm:t>
    </dgm:pt>
    <dgm:pt modelId="{60E6A471-7FD3-450E-9D89-252A72102D6E}" type="sibTrans" cxnId="{01D03E85-D717-4003-91F9-40CE30FBF3CA}">
      <dgm:prSet/>
      <dgm:spPr/>
      <dgm:t>
        <a:bodyPr/>
        <a:lstStyle/>
        <a:p>
          <a:endParaRPr lang="en-US"/>
        </a:p>
      </dgm:t>
    </dgm:pt>
    <dgm:pt modelId="{FD33E7AB-8E56-49FD-88F7-79DDBEAB4F01}" type="pres">
      <dgm:prSet presAssocID="{E788D793-8AF8-4569-86C2-DC57A70CDCCD}" presName="Name0" presStyleCnt="0">
        <dgm:presLayoutVars>
          <dgm:chMax/>
          <dgm:chPref/>
          <dgm:dir/>
          <dgm:animLvl val="lvl"/>
        </dgm:presLayoutVars>
      </dgm:prSet>
      <dgm:spPr/>
    </dgm:pt>
    <dgm:pt modelId="{123631C5-6A56-43BA-ABA0-924BA0AFC773}" type="pres">
      <dgm:prSet presAssocID="{D729F403-462C-4906-9128-148A2E5DF659}" presName="composite" presStyleCnt="0"/>
      <dgm:spPr/>
    </dgm:pt>
    <dgm:pt modelId="{9F6482E0-AE1D-4F4A-A734-864745F4D8D0}" type="pres">
      <dgm:prSet presAssocID="{D729F403-462C-4906-9128-148A2E5DF659}" presName="Parent1" presStyleLbl="node1" presStyleIdx="0" presStyleCnt="6" custLinFactNeighborY="2824">
        <dgm:presLayoutVars>
          <dgm:chMax val="1"/>
          <dgm:chPref val="1"/>
          <dgm:bulletEnabled val="1"/>
        </dgm:presLayoutVars>
      </dgm:prSet>
      <dgm:spPr/>
    </dgm:pt>
    <dgm:pt modelId="{13A5186F-BBFD-43C6-AD95-9E21526DF874}" type="pres">
      <dgm:prSet presAssocID="{D729F403-462C-4906-9128-148A2E5DF659}" presName="Childtext1" presStyleLbl="revTx" presStyleIdx="0" presStyleCnt="3" custAng="17314129">
        <dgm:presLayoutVars>
          <dgm:chMax val="0"/>
          <dgm:chPref val="0"/>
          <dgm:bulletEnabled val="1"/>
        </dgm:presLayoutVars>
      </dgm:prSet>
      <dgm:spPr/>
    </dgm:pt>
    <dgm:pt modelId="{DC295399-FE81-4AD6-A7A3-432C2B64B5A1}" type="pres">
      <dgm:prSet presAssocID="{D729F403-462C-4906-9128-148A2E5DF659}" presName="BalanceSpacing" presStyleCnt="0"/>
      <dgm:spPr/>
    </dgm:pt>
    <dgm:pt modelId="{2B52E5B5-EAF4-4960-82FB-E314902B232B}" type="pres">
      <dgm:prSet presAssocID="{D729F403-462C-4906-9128-148A2E5DF659}" presName="BalanceSpacing1" presStyleCnt="0"/>
      <dgm:spPr/>
    </dgm:pt>
    <dgm:pt modelId="{5F31E97C-4C5C-41E3-A41D-DCF329BD8F00}" type="pres">
      <dgm:prSet presAssocID="{6B590A9D-53D4-4FE2-AD87-04C02A2CFAE6}" presName="Accent1Text" presStyleLbl="node1" presStyleIdx="1" presStyleCnt="6" custLinFactNeighborX="3870" custLinFactNeighborY="1122"/>
      <dgm:spPr/>
    </dgm:pt>
    <dgm:pt modelId="{D4FE2EB6-CFDF-4B62-AD8F-2007369C1B29}" type="pres">
      <dgm:prSet presAssocID="{6B590A9D-53D4-4FE2-AD87-04C02A2CFAE6}" presName="spaceBetweenRectangles" presStyleCnt="0"/>
      <dgm:spPr/>
    </dgm:pt>
    <dgm:pt modelId="{C7812F38-8541-4D5C-930D-828B77BE2F7D}" type="pres">
      <dgm:prSet presAssocID="{9D13FE65-969A-489C-92B7-12EB21F9D3E4}" presName="composite" presStyleCnt="0"/>
      <dgm:spPr/>
    </dgm:pt>
    <dgm:pt modelId="{146B6DE0-2C86-4B56-B118-9D30DC6B96BB}" type="pres">
      <dgm:prSet presAssocID="{9D13FE65-969A-489C-92B7-12EB21F9D3E4}" presName="Parent1" presStyleLbl="node1" presStyleIdx="2" presStyleCnt="6" custLinFactNeighborX="645" custLinFactNeighborY="-1122">
        <dgm:presLayoutVars>
          <dgm:chMax val="1"/>
          <dgm:chPref val="1"/>
          <dgm:bulletEnabled val="1"/>
        </dgm:presLayoutVars>
      </dgm:prSet>
      <dgm:spPr/>
    </dgm:pt>
    <dgm:pt modelId="{629D0215-5A3F-4C25-9F4A-6F8463AB0600}" type="pres">
      <dgm:prSet presAssocID="{9D13FE65-969A-489C-92B7-12EB21F9D3E4}" presName="Childtext1" presStyleLbl="revTx" presStyleIdx="1" presStyleCnt="3" custAng="19638178" custLinFactX="100000" custLinFactY="56471" custLinFactNeighborX="147059" custLinFactNeighborY="100000">
        <dgm:presLayoutVars>
          <dgm:chMax val="0"/>
          <dgm:chPref val="0"/>
          <dgm:bulletEnabled val="1"/>
        </dgm:presLayoutVars>
      </dgm:prSet>
      <dgm:spPr/>
    </dgm:pt>
    <dgm:pt modelId="{7CF6716F-7250-4689-A782-6F62C7BF9505}" type="pres">
      <dgm:prSet presAssocID="{9D13FE65-969A-489C-92B7-12EB21F9D3E4}" presName="BalanceSpacing" presStyleCnt="0"/>
      <dgm:spPr/>
    </dgm:pt>
    <dgm:pt modelId="{DA15B878-3903-41C0-A50D-1BFB28067CF3}" type="pres">
      <dgm:prSet presAssocID="{9D13FE65-969A-489C-92B7-12EB21F9D3E4}" presName="BalanceSpacing1" presStyleCnt="0"/>
      <dgm:spPr/>
    </dgm:pt>
    <dgm:pt modelId="{A92D93C8-0A24-48BE-A80F-0FB501A79632}" type="pres">
      <dgm:prSet presAssocID="{E3768770-1560-4F0C-92A2-B77646B8E69B}" presName="Accent1Text" presStyleLbl="node1" presStyleIdx="3" presStyleCnt="6" custLinFactNeighborX="-51927" custLinFactNeighborY="80254"/>
      <dgm:spPr/>
    </dgm:pt>
    <dgm:pt modelId="{397F95D8-4A8F-49AB-A407-F8A824256F69}" type="pres">
      <dgm:prSet presAssocID="{E3768770-1560-4F0C-92A2-B77646B8E69B}" presName="spaceBetweenRectangles" presStyleCnt="0"/>
      <dgm:spPr/>
    </dgm:pt>
    <dgm:pt modelId="{21C1D22B-E938-46E6-B91A-71DB89083328}" type="pres">
      <dgm:prSet presAssocID="{A60A16CA-223F-4D3F-9B15-8E6D051B03C1}" presName="composite" presStyleCnt="0"/>
      <dgm:spPr/>
    </dgm:pt>
    <dgm:pt modelId="{D2334271-51C5-4CBC-8CC0-5D32619BA1B1}" type="pres">
      <dgm:prSet presAssocID="{A60A16CA-223F-4D3F-9B15-8E6D051B03C1}" presName="Parent1" presStyleLbl="node1" presStyleIdx="4" presStyleCnt="6" custLinFactNeighborX="51051" custLinFactNeighborY="-85574">
        <dgm:presLayoutVars>
          <dgm:chMax val="1"/>
          <dgm:chPref val="1"/>
          <dgm:bulletEnabled val="1"/>
        </dgm:presLayoutVars>
      </dgm:prSet>
      <dgm:spPr/>
    </dgm:pt>
    <dgm:pt modelId="{D3D7C675-BB5E-4EEA-BF84-BFD9A51DE8E1}" type="pres">
      <dgm:prSet presAssocID="{A60A16CA-223F-4D3F-9B15-8E6D051B03C1}" presName="Childtext1" presStyleLbl="revTx" presStyleIdx="2" presStyleCnt="3" custScaleX="74067" custLinFactNeighborX="-84756" custLinFactNeighborY="-3529">
        <dgm:presLayoutVars>
          <dgm:chMax val="0"/>
          <dgm:chPref val="0"/>
          <dgm:bulletEnabled val="1"/>
        </dgm:presLayoutVars>
      </dgm:prSet>
      <dgm:spPr/>
    </dgm:pt>
    <dgm:pt modelId="{0BD95AD5-E1F5-4A71-8417-C55A789B8915}" type="pres">
      <dgm:prSet presAssocID="{A60A16CA-223F-4D3F-9B15-8E6D051B03C1}" presName="BalanceSpacing" presStyleCnt="0"/>
      <dgm:spPr/>
    </dgm:pt>
    <dgm:pt modelId="{050535C8-4F42-4733-ACD7-A0890A5F8529}" type="pres">
      <dgm:prSet presAssocID="{A60A16CA-223F-4D3F-9B15-8E6D051B03C1}" presName="BalanceSpacing1" presStyleCnt="0"/>
      <dgm:spPr/>
    </dgm:pt>
    <dgm:pt modelId="{D3A4F069-1724-4533-BD01-D30512989DBC}" type="pres">
      <dgm:prSet presAssocID="{8E27D8AA-CD00-4972-B567-65BEA1D849B6}" presName="Accent1Text" presStyleLbl="node1" presStyleIdx="5" presStyleCnt="6" custLinFactNeighborX="5840" custLinFactNeighborY="-2824"/>
      <dgm:spPr/>
    </dgm:pt>
  </dgm:ptLst>
  <dgm:cxnLst>
    <dgm:cxn modelId="{E5D91F3B-E6B7-40F1-9667-627439AD6C57}" type="presOf" srcId="{D729F403-462C-4906-9128-148A2E5DF659}" destId="{9F6482E0-AE1D-4F4A-A734-864745F4D8D0}" srcOrd="0" destOrd="0" presId="urn:microsoft.com/office/officeart/2008/layout/AlternatingHexagons"/>
    <dgm:cxn modelId="{6D590B74-C084-4A97-917E-830A55E88D97}" type="presOf" srcId="{8E27D8AA-CD00-4972-B567-65BEA1D849B6}" destId="{D3A4F069-1724-4533-BD01-D30512989DBC}" srcOrd="0" destOrd="0" presId="urn:microsoft.com/office/officeart/2008/layout/AlternatingHexagons"/>
    <dgm:cxn modelId="{94D21E7C-7931-4A2E-9F2F-448F8417F864}" srcId="{E788D793-8AF8-4569-86C2-DC57A70CDCCD}" destId="{D729F403-462C-4906-9128-148A2E5DF659}" srcOrd="0" destOrd="0" parTransId="{E9530B03-7A76-4EB5-9823-A362E6380ADF}" sibTransId="{6B590A9D-53D4-4FE2-AD87-04C02A2CFAE6}"/>
    <dgm:cxn modelId="{01D03E85-D717-4003-91F9-40CE30FBF3CA}" srcId="{A60A16CA-223F-4D3F-9B15-8E6D051B03C1}" destId="{D50F869D-B2D4-48B1-9BD2-B406D6143B17}" srcOrd="0" destOrd="0" parTransId="{31E9DCF7-AC1D-462D-B5D8-58ED4F9A4FF2}" sibTransId="{60E6A471-7FD3-450E-9D89-252A72102D6E}"/>
    <dgm:cxn modelId="{EC8991A0-9F96-44C2-9CEE-B408BF2005B5}" type="presOf" srcId="{A60A16CA-223F-4D3F-9B15-8E6D051B03C1}" destId="{D2334271-51C5-4CBC-8CC0-5D32619BA1B1}" srcOrd="0" destOrd="0" presId="urn:microsoft.com/office/officeart/2008/layout/AlternatingHexagons"/>
    <dgm:cxn modelId="{08A9FFA0-1D4A-4DE4-B3F1-A501BF333179}" type="presOf" srcId="{E788D793-8AF8-4569-86C2-DC57A70CDCCD}" destId="{FD33E7AB-8E56-49FD-88F7-79DDBEAB4F01}" srcOrd="0" destOrd="0" presId="urn:microsoft.com/office/officeart/2008/layout/AlternatingHexagons"/>
    <dgm:cxn modelId="{1A76AAB6-F981-4598-AD4D-F9E648F2452B}" type="presOf" srcId="{E3768770-1560-4F0C-92A2-B77646B8E69B}" destId="{A92D93C8-0A24-48BE-A80F-0FB501A79632}" srcOrd="0" destOrd="0" presId="urn:microsoft.com/office/officeart/2008/layout/AlternatingHexagons"/>
    <dgm:cxn modelId="{02A762B8-32E4-4959-8D73-7DBF846586FF}" srcId="{E788D793-8AF8-4569-86C2-DC57A70CDCCD}" destId="{9D13FE65-969A-489C-92B7-12EB21F9D3E4}" srcOrd="1" destOrd="0" parTransId="{B8EC15F0-1AFD-4449-BAE4-FFBFD5C851B2}" sibTransId="{E3768770-1560-4F0C-92A2-B77646B8E69B}"/>
    <dgm:cxn modelId="{EB3B2FCA-973A-41B7-8599-FA8F3ECDF6C0}" type="presOf" srcId="{9D13FE65-969A-489C-92B7-12EB21F9D3E4}" destId="{146B6DE0-2C86-4B56-B118-9D30DC6B96BB}" srcOrd="0" destOrd="0" presId="urn:microsoft.com/office/officeart/2008/layout/AlternatingHexagons"/>
    <dgm:cxn modelId="{6B2623CC-AAD3-4599-A2A4-877F8FFAD496}" type="presOf" srcId="{D50F869D-B2D4-48B1-9BD2-B406D6143B17}" destId="{D3D7C675-BB5E-4EEA-BF84-BFD9A51DE8E1}" srcOrd="0" destOrd="0" presId="urn:microsoft.com/office/officeart/2008/layout/AlternatingHexagons"/>
    <dgm:cxn modelId="{4E0F22D6-0E4D-4422-B105-9CAE0C6610D7}" type="presOf" srcId="{6B590A9D-53D4-4FE2-AD87-04C02A2CFAE6}" destId="{5F31E97C-4C5C-41E3-A41D-DCF329BD8F00}" srcOrd="0" destOrd="0" presId="urn:microsoft.com/office/officeart/2008/layout/AlternatingHexagons"/>
    <dgm:cxn modelId="{8C8814EA-E22F-4026-90E6-A420461BAC2D}" srcId="{E788D793-8AF8-4569-86C2-DC57A70CDCCD}" destId="{A60A16CA-223F-4D3F-9B15-8E6D051B03C1}" srcOrd="2" destOrd="0" parTransId="{D2C183FF-F483-46D7-A88E-10016F70118B}" sibTransId="{8E27D8AA-CD00-4972-B567-65BEA1D849B6}"/>
    <dgm:cxn modelId="{7699F142-1469-46E1-B51F-718CD88AE4AA}" type="presParOf" srcId="{FD33E7AB-8E56-49FD-88F7-79DDBEAB4F01}" destId="{123631C5-6A56-43BA-ABA0-924BA0AFC773}" srcOrd="0" destOrd="0" presId="urn:microsoft.com/office/officeart/2008/layout/AlternatingHexagons"/>
    <dgm:cxn modelId="{E4391ADA-586A-48EC-AF1A-D4E2503FF180}" type="presParOf" srcId="{123631C5-6A56-43BA-ABA0-924BA0AFC773}" destId="{9F6482E0-AE1D-4F4A-A734-864745F4D8D0}" srcOrd="0" destOrd="0" presId="urn:microsoft.com/office/officeart/2008/layout/AlternatingHexagons"/>
    <dgm:cxn modelId="{226BBA88-1E0B-4E3B-9F01-D3FAC4581E5B}" type="presParOf" srcId="{123631C5-6A56-43BA-ABA0-924BA0AFC773}" destId="{13A5186F-BBFD-43C6-AD95-9E21526DF874}" srcOrd="1" destOrd="0" presId="urn:microsoft.com/office/officeart/2008/layout/AlternatingHexagons"/>
    <dgm:cxn modelId="{4066E3F3-D5DF-4C46-B19E-FF7DF5C7B7C3}" type="presParOf" srcId="{123631C5-6A56-43BA-ABA0-924BA0AFC773}" destId="{DC295399-FE81-4AD6-A7A3-432C2B64B5A1}" srcOrd="2" destOrd="0" presId="urn:microsoft.com/office/officeart/2008/layout/AlternatingHexagons"/>
    <dgm:cxn modelId="{DD4016AA-2224-4196-8591-B4C7A88B95BC}" type="presParOf" srcId="{123631C5-6A56-43BA-ABA0-924BA0AFC773}" destId="{2B52E5B5-EAF4-4960-82FB-E314902B232B}" srcOrd="3" destOrd="0" presId="urn:microsoft.com/office/officeart/2008/layout/AlternatingHexagons"/>
    <dgm:cxn modelId="{491B3254-AC67-40CE-85E1-377F69C4DA29}" type="presParOf" srcId="{123631C5-6A56-43BA-ABA0-924BA0AFC773}" destId="{5F31E97C-4C5C-41E3-A41D-DCF329BD8F00}" srcOrd="4" destOrd="0" presId="urn:microsoft.com/office/officeart/2008/layout/AlternatingHexagons"/>
    <dgm:cxn modelId="{4820410D-7C05-4D8E-BD41-C6C5DEC84BB2}" type="presParOf" srcId="{FD33E7AB-8E56-49FD-88F7-79DDBEAB4F01}" destId="{D4FE2EB6-CFDF-4B62-AD8F-2007369C1B29}" srcOrd="1" destOrd="0" presId="urn:microsoft.com/office/officeart/2008/layout/AlternatingHexagons"/>
    <dgm:cxn modelId="{CABD4327-9A2F-4E0A-9725-4430CEDB5C19}" type="presParOf" srcId="{FD33E7AB-8E56-49FD-88F7-79DDBEAB4F01}" destId="{C7812F38-8541-4D5C-930D-828B77BE2F7D}" srcOrd="2" destOrd="0" presId="urn:microsoft.com/office/officeart/2008/layout/AlternatingHexagons"/>
    <dgm:cxn modelId="{C356B180-C3A7-41D4-BF01-97A1430A4790}" type="presParOf" srcId="{C7812F38-8541-4D5C-930D-828B77BE2F7D}" destId="{146B6DE0-2C86-4B56-B118-9D30DC6B96BB}" srcOrd="0" destOrd="0" presId="urn:microsoft.com/office/officeart/2008/layout/AlternatingHexagons"/>
    <dgm:cxn modelId="{39A3091D-78B7-4430-9639-539FA3B4CCC7}" type="presParOf" srcId="{C7812F38-8541-4D5C-930D-828B77BE2F7D}" destId="{629D0215-5A3F-4C25-9F4A-6F8463AB0600}" srcOrd="1" destOrd="0" presId="urn:microsoft.com/office/officeart/2008/layout/AlternatingHexagons"/>
    <dgm:cxn modelId="{A02B58F7-F7C8-4924-903D-28F4CE68DD76}" type="presParOf" srcId="{C7812F38-8541-4D5C-930D-828B77BE2F7D}" destId="{7CF6716F-7250-4689-A782-6F62C7BF9505}" srcOrd="2" destOrd="0" presId="urn:microsoft.com/office/officeart/2008/layout/AlternatingHexagons"/>
    <dgm:cxn modelId="{32B14918-5C73-48EC-B85B-D412572C1C6F}" type="presParOf" srcId="{C7812F38-8541-4D5C-930D-828B77BE2F7D}" destId="{DA15B878-3903-41C0-A50D-1BFB28067CF3}" srcOrd="3" destOrd="0" presId="urn:microsoft.com/office/officeart/2008/layout/AlternatingHexagons"/>
    <dgm:cxn modelId="{CB49B538-B0D3-49B2-839A-7B0DCA1142E9}" type="presParOf" srcId="{C7812F38-8541-4D5C-930D-828B77BE2F7D}" destId="{A92D93C8-0A24-48BE-A80F-0FB501A79632}" srcOrd="4" destOrd="0" presId="urn:microsoft.com/office/officeart/2008/layout/AlternatingHexagons"/>
    <dgm:cxn modelId="{0E9C89E2-5B33-4297-9469-F731AA19CFB2}" type="presParOf" srcId="{FD33E7AB-8E56-49FD-88F7-79DDBEAB4F01}" destId="{397F95D8-4A8F-49AB-A407-F8A824256F69}" srcOrd="3" destOrd="0" presId="urn:microsoft.com/office/officeart/2008/layout/AlternatingHexagons"/>
    <dgm:cxn modelId="{C77CA2B0-8E3E-4DC4-B19E-835C0320D203}" type="presParOf" srcId="{FD33E7AB-8E56-49FD-88F7-79DDBEAB4F01}" destId="{21C1D22B-E938-46E6-B91A-71DB89083328}" srcOrd="4" destOrd="0" presId="urn:microsoft.com/office/officeart/2008/layout/AlternatingHexagons"/>
    <dgm:cxn modelId="{C18C4C0B-01DE-4D64-844D-C02E585AFBB9}" type="presParOf" srcId="{21C1D22B-E938-46E6-B91A-71DB89083328}" destId="{D2334271-51C5-4CBC-8CC0-5D32619BA1B1}" srcOrd="0" destOrd="0" presId="urn:microsoft.com/office/officeart/2008/layout/AlternatingHexagons"/>
    <dgm:cxn modelId="{6A35B8ED-8D9E-4215-A999-62FACE885C90}" type="presParOf" srcId="{21C1D22B-E938-46E6-B91A-71DB89083328}" destId="{D3D7C675-BB5E-4EEA-BF84-BFD9A51DE8E1}" srcOrd="1" destOrd="0" presId="urn:microsoft.com/office/officeart/2008/layout/AlternatingHexagons"/>
    <dgm:cxn modelId="{C211C127-ABD4-4C2A-A58D-43A9C146CF12}" type="presParOf" srcId="{21C1D22B-E938-46E6-B91A-71DB89083328}" destId="{0BD95AD5-E1F5-4A71-8417-C55A789B8915}" srcOrd="2" destOrd="0" presId="urn:microsoft.com/office/officeart/2008/layout/AlternatingHexagons"/>
    <dgm:cxn modelId="{29D6CE28-AEB2-406B-8C40-E46D244326BA}" type="presParOf" srcId="{21C1D22B-E938-46E6-B91A-71DB89083328}" destId="{050535C8-4F42-4733-ACD7-A0890A5F8529}" srcOrd="3" destOrd="0" presId="urn:microsoft.com/office/officeart/2008/layout/AlternatingHexagons"/>
    <dgm:cxn modelId="{8022D1C3-C158-49BE-804C-51317593518D}" type="presParOf" srcId="{21C1D22B-E938-46E6-B91A-71DB89083328}" destId="{D3A4F069-1724-4533-BD01-D30512989D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A1CBC-250E-4489-A87E-1BBD42BAB024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167F82F-7ECD-4C01-8D79-778E2FBF348D}">
      <dgm:prSet phldrT="[Text]" custT="1"/>
      <dgm:spPr/>
      <dgm:t>
        <a:bodyPr/>
        <a:lstStyle/>
        <a:p>
          <a:r>
            <a:rPr lang="hu-HU" sz="2400" b="1" u="sng" dirty="0">
              <a:solidFill>
                <a:srgbClr val="C00000"/>
              </a:solidFill>
            </a:rPr>
            <a:t>KÖZÖS ÉRTÉKEK</a:t>
          </a:r>
          <a:endParaRPr lang="en-US" sz="2400" b="1" u="sng" dirty="0">
            <a:solidFill>
              <a:srgbClr val="C00000"/>
            </a:solidFill>
          </a:endParaRPr>
        </a:p>
      </dgm:t>
    </dgm:pt>
    <dgm:pt modelId="{1AB5500C-9B1D-463C-B219-DF30642D959B}" type="parTrans" cxnId="{E5F48A26-6A31-47FA-9669-A5663961F6D7}">
      <dgm:prSet/>
      <dgm:spPr/>
      <dgm:t>
        <a:bodyPr/>
        <a:lstStyle/>
        <a:p>
          <a:endParaRPr lang="en-US" sz="1800"/>
        </a:p>
      </dgm:t>
    </dgm:pt>
    <dgm:pt modelId="{89905D14-04D7-493F-A9D3-9E63336E26DD}" type="sibTrans" cxnId="{E5F48A26-6A31-47FA-9669-A5663961F6D7}">
      <dgm:prSet custT="1"/>
      <dgm:spPr/>
      <dgm:t>
        <a:bodyPr/>
        <a:lstStyle/>
        <a:p>
          <a:endParaRPr lang="en-US" sz="1800"/>
        </a:p>
      </dgm:t>
    </dgm:pt>
    <dgm:pt modelId="{6464CE01-DF2A-4A7C-9900-F9403124129A}">
      <dgm:prSet phldrT="[Text]" custT="1"/>
      <dgm:spPr/>
      <dgm:t>
        <a:bodyPr/>
        <a:lstStyle/>
        <a:p>
          <a:r>
            <a:rPr lang="hu-HU" sz="2400" dirty="0"/>
            <a:t>KÖZÖS CÉLOK</a:t>
          </a:r>
          <a:endParaRPr lang="en-US" sz="2400" dirty="0"/>
        </a:p>
      </dgm:t>
    </dgm:pt>
    <dgm:pt modelId="{019A66D3-E1F9-498C-B15F-C3CD575E95CC}" type="parTrans" cxnId="{DC4784F5-02C1-4DC7-9984-7DF4D87CE298}">
      <dgm:prSet/>
      <dgm:spPr/>
      <dgm:t>
        <a:bodyPr/>
        <a:lstStyle/>
        <a:p>
          <a:endParaRPr lang="en-US" sz="1800"/>
        </a:p>
      </dgm:t>
    </dgm:pt>
    <dgm:pt modelId="{BBC30EDD-54C3-4AE9-99BA-2B7CBDDB2343}" type="sibTrans" cxnId="{DC4784F5-02C1-4DC7-9984-7DF4D87CE298}">
      <dgm:prSet custT="1"/>
      <dgm:spPr/>
      <dgm:t>
        <a:bodyPr/>
        <a:lstStyle/>
        <a:p>
          <a:endParaRPr lang="en-US" sz="1800"/>
        </a:p>
      </dgm:t>
    </dgm:pt>
    <dgm:pt modelId="{BEEE4167-7BE8-44A5-9D4C-DE75C6C633B8}">
      <dgm:prSet phldrT="[Text]" custT="1"/>
      <dgm:spPr/>
      <dgm:t>
        <a:bodyPr/>
        <a:lstStyle/>
        <a:p>
          <a:r>
            <a:rPr lang="hu-HU" sz="2400" dirty="0"/>
            <a:t>BIZALOM</a:t>
          </a:r>
          <a:endParaRPr lang="en-US" sz="2400" dirty="0"/>
        </a:p>
      </dgm:t>
    </dgm:pt>
    <dgm:pt modelId="{F502A96F-D093-4F7E-B507-BEB1FA74C100}" type="parTrans" cxnId="{4E676D76-FFD2-4663-B1D9-AC6E075C4065}">
      <dgm:prSet/>
      <dgm:spPr/>
      <dgm:t>
        <a:bodyPr/>
        <a:lstStyle/>
        <a:p>
          <a:endParaRPr lang="en-US" sz="1800"/>
        </a:p>
      </dgm:t>
    </dgm:pt>
    <dgm:pt modelId="{DBAF8612-1BD7-47AD-A65D-EF9519EFEA94}" type="sibTrans" cxnId="{4E676D76-FFD2-4663-B1D9-AC6E075C4065}">
      <dgm:prSet custT="1"/>
      <dgm:spPr/>
      <dgm:t>
        <a:bodyPr/>
        <a:lstStyle/>
        <a:p>
          <a:endParaRPr lang="en-US" sz="1800"/>
        </a:p>
      </dgm:t>
    </dgm:pt>
    <dgm:pt modelId="{DC212453-1310-4004-A64D-E104D0F112DC}">
      <dgm:prSet/>
      <dgm:spPr/>
      <dgm:t>
        <a:bodyPr/>
        <a:lstStyle/>
        <a:p>
          <a:r>
            <a:rPr lang="hu-HU" dirty="0"/>
            <a:t>EGYÜTT-MŰKÖDÉS</a:t>
          </a:r>
          <a:endParaRPr lang="en-US" dirty="0"/>
        </a:p>
      </dgm:t>
    </dgm:pt>
    <dgm:pt modelId="{0D3DC1EF-07B0-4B3A-8428-ABAEA5B2457A}" type="parTrans" cxnId="{A487CC83-576E-4E97-BB6F-A3AD92C6092D}">
      <dgm:prSet/>
      <dgm:spPr/>
      <dgm:t>
        <a:bodyPr/>
        <a:lstStyle/>
        <a:p>
          <a:endParaRPr lang="en-US"/>
        </a:p>
      </dgm:t>
    </dgm:pt>
    <dgm:pt modelId="{EF187850-01EE-4472-AE30-434F6FFF5F42}" type="sibTrans" cxnId="{A487CC83-576E-4E97-BB6F-A3AD92C6092D}">
      <dgm:prSet/>
      <dgm:spPr/>
      <dgm:t>
        <a:bodyPr/>
        <a:lstStyle/>
        <a:p>
          <a:endParaRPr lang="en-US"/>
        </a:p>
      </dgm:t>
    </dgm:pt>
    <dgm:pt modelId="{78457C88-59D6-4C7D-8844-6E748015756B}" type="pres">
      <dgm:prSet presAssocID="{3D5A1CBC-250E-4489-A87E-1BBD42BAB024}" presName="arrowDiagram" presStyleCnt="0">
        <dgm:presLayoutVars>
          <dgm:chMax val="5"/>
          <dgm:dir/>
          <dgm:resizeHandles val="exact"/>
        </dgm:presLayoutVars>
      </dgm:prSet>
      <dgm:spPr/>
    </dgm:pt>
    <dgm:pt modelId="{6092167B-82CC-4C02-8D1D-7318B0A4EA90}" type="pres">
      <dgm:prSet presAssocID="{3D5A1CBC-250E-4489-A87E-1BBD42BAB024}" presName="arrow" presStyleLbl="b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5F0E7BDA-0F34-4600-92AD-FF40C55F01C4}" type="pres">
      <dgm:prSet presAssocID="{3D5A1CBC-250E-4489-A87E-1BBD42BAB024}" presName="arrowDiagram4" presStyleCnt="0"/>
      <dgm:spPr/>
    </dgm:pt>
    <dgm:pt modelId="{62A34480-9A96-4401-A8C0-49F2AC2E9C6A}" type="pres">
      <dgm:prSet presAssocID="{F167F82F-7ECD-4C01-8D79-778E2FBF348D}" presName="bullet4a" presStyleLbl="node1" presStyleIdx="0" presStyleCnt="4"/>
      <dgm:spPr/>
    </dgm:pt>
    <dgm:pt modelId="{11B05CFA-6446-44BC-874A-5AA52DCC70F4}" type="pres">
      <dgm:prSet presAssocID="{F167F82F-7ECD-4C01-8D79-778E2FBF348D}" presName="textBox4a" presStyleLbl="revTx" presStyleIdx="0" presStyleCnt="4">
        <dgm:presLayoutVars>
          <dgm:bulletEnabled val="1"/>
        </dgm:presLayoutVars>
      </dgm:prSet>
      <dgm:spPr/>
    </dgm:pt>
    <dgm:pt modelId="{2BCA81A0-571C-4E05-AD70-1EC29CAFFFD1}" type="pres">
      <dgm:prSet presAssocID="{6464CE01-DF2A-4A7C-9900-F9403124129A}" presName="bullet4b" presStyleLbl="node1" presStyleIdx="1" presStyleCnt="4"/>
      <dgm:spPr/>
    </dgm:pt>
    <dgm:pt modelId="{5293D9DD-3EFD-4D52-BD34-B202039E6A53}" type="pres">
      <dgm:prSet presAssocID="{6464CE01-DF2A-4A7C-9900-F9403124129A}" presName="textBox4b" presStyleLbl="revTx" presStyleIdx="1" presStyleCnt="4" custLinFactNeighborX="-3167">
        <dgm:presLayoutVars>
          <dgm:bulletEnabled val="1"/>
        </dgm:presLayoutVars>
      </dgm:prSet>
      <dgm:spPr/>
    </dgm:pt>
    <dgm:pt modelId="{28C69E51-53E1-4EDC-995D-9138DF63DD6A}" type="pres">
      <dgm:prSet presAssocID="{BEEE4167-7BE8-44A5-9D4C-DE75C6C633B8}" presName="bullet4c" presStyleLbl="node1" presStyleIdx="2" presStyleCnt="4"/>
      <dgm:spPr/>
    </dgm:pt>
    <dgm:pt modelId="{A06FD2AB-E333-4D8C-BA3D-76A45B94CBA3}" type="pres">
      <dgm:prSet presAssocID="{BEEE4167-7BE8-44A5-9D4C-DE75C6C633B8}" presName="textBox4c" presStyleLbl="revTx" presStyleIdx="2" presStyleCnt="4">
        <dgm:presLayoutVars>
          <dgm:bulletEnabled val="1"/>
        </dgm:presLayoutVars>
      </dgm:prSet>
      <dgm:spPr/>
    </dgm:pt>
    <dgm:pt modelId="{8AC03897-775C-45F5-99F8-0FE84178FB46}" type="pres">
      <dgm:prSet presAssocID="{DC212453-1310-4004-A64D-E104D0F112DC}" presName="bullet4d" presStyleLbl="node1" presStyleIdx="3" presStyleCnt="4"/>
      <dgm:spPr/>
    </dgm:pt>
    <dgm:pt modelId="{17840354-BA81-483D-A96A-C7DB342152B1}" type="pres">
      <dgm:prSet presAssocID="{DC212453-1310-4004-A64D-E104D0F112DC}" presName="textBox4d" presStyleLbl="revTx" presStyleIdx="3" presStyleCnt="4" custLinFactNeighborX="-791" custLinFactNeighborY="-10386">
        <dgm:presLayoutVars>
          <dgm:bulletEnabled val="1"/>
        </dgm:presLayoutVars>
      </dgm:prSet>
      <dgm:spPr/>
    </dgm:pt>
  </dgm:ptLst>
  <dgm:cxnLst>
    <dgm:cxn modelId="{EB018009-23B2-4822-8DEB-785F3455563A}" type="presOf" srcId="{3D5A1CBC-250E-4489-A87E-1BBD42BAB024}" destId="{78457C88-59D6-4C7D-8844-6E748015756B}" srcOrd="0" destOrd="0" presId="urn:microsoft.com/office/officeart/2005/8/layout/arrow2"/>
    <dgm:cxn modelId="{CDA09E1B-C194-4978-88F4-EEFD1D89B1EE}" type="presOf" srcId="{DC212453-1310-4004-A64D-E104D0F112DC}" destId="{17840354-BA81-483D-A96A-C7DB342152B1}" srcOrd="0" destOrd="0" presId="urn:microsoft.com/office/officeart/2005/8/layout/arrow2"/>
    <dgm:cxn modelId="{E5F48A26-6A31-47FA-9669-A5663961F6D7}" srcId="{3D5A1CBC-250E-4489-A87E-1BBD42BAB024}" destId="{F167F82F-7ECD-4C01-8D79-778E2FBF348D}" srcOrd="0" destOrd="0" parTransId="{1AB5500C-9B1D-463C-B219-DF30642D959B}" sibTransId="{89905D14-04D7-493F-A9D3-9E63336E26DD}"/>
    <dgm:cxn modelId="{4E676D76-FFD2-4663-B1D9-AC6E075C4065}" srcId="{3D5A1CBC-250E-4489-A87E-1BBD42BAB024}" destId="{BEEE4167-7BE8-44A5-9D4C-DE75C6C633B8}" srcOrd="2" destOrd="0" parTransId="{F502A96F-D093-4F7E-B507-BEB1FA74C100}" sibTransId="{DBAF8612-1BD7-47AD-A65D-EF9519EFEA94}"/>
    <dgm:cxn modelId="{A487CC83-576E-4E97-BB6F-A3AD92C6092D}" srcId="{3D5A1CBC-250E-4489-A87E-1BBD42BAB024}" destId="{DC212453-1310-4004-A64D-E104D0F112DC}" srcOrd="3" destOrd="0" parTransId="{0D3DC1EF-07B0-4B3A-8428-ABAEA5B2457A}" sibTransId="{EF187850-01EE-4472-AE30-434F6FFF5F42}"/>
    <dgm:cxn modelId="{1B944DB2-1D18-49E3-BD54-F4F4C6544AE7}" type="presOf" srcId="{BEEE4167-7BE8-44A5-9D4C-DE75C6C633B8}" destId="{A06FD2AB-E333-4D8C-BA3D-76A45B94CBA3}" srcOrd="0" destOrd="0" presId="urn:microsoft.com/office/officeart/2005/8/layout/arrow2"/>
    <dgm:cxn modelId="{967ADFD7-F6F3-4C41-AFAA-0C12EFD9A1E4}" type="presOf" srcId="{6464CE01-DF2A-4A7C-9900-F9403124129A}" destId="{5293D9DD-3EFD-4D52-BD34-B202039E6A53}" srcOrd="0" destOrd="0" presId="urn:microsoft.com/office/officeart/2005/8/layout/arrow2"/>
    <dgm:cxn modelId="{DC4784F5-02C1-4DC7-9984-7DF4D87CE298}" srcId="{3D5A1CBC-250E-4489-A87E-1BBD42BAB024}" destId="{6464CE01-DF2A-4A7C-9900-F9403124129A}" srcOrd="1" destOrd="0" parTransId="{019A66D3-E1F9-498C-B15F-C3CD575E95CC}" sibTransId="{BBC30EDD-54C3-4AE9-99BA-2B7CBDDB2343}"/>
    <dgm:cxn modelId="{62A2C4FF-A944-4BF9-BE27-18BA60DCA8FF}" type="presOf" srcId="{F167F82F-7ECD-4C01-8D79-778E2FBF348D}" destId="{11B05CFA-6446-44BC-874A-5AA52DCC70F4}" srcOrd="0" destOrd="0" presId="urn:microsoft.com/office/officeart/2005/8/layout/arrow2"/>
    <dgm:cxn modelId="{C610A1F4-F959-4E81-9B9E-70DB77427460}" type="presParOf" srcId="{78457C88-59D6-4C7D-8844-6E748015756B}" destId="{6092167B-82CC-4C02-8D1D-7318B0A4EA90}" srcOrd="0" destOrd="0" presId="urn:microsoft.com/office/officeart/2005/8/layout/arrow2"/>
    <dgm:cxn modelId="{B56E1F3E-2E10-4F0E-A72A-FCF681C75E08}" type="presParOf" srcId="{78457C88-59D6-4C7D-8844-6E748015756B}" destId="{5F0E7BDA-0F34-4600-92AD-FF40C55F01C4}" srcOrd="1" destOrd="0" presId="urn:microsoft.com/office/officeart/2005/8/layout/arrow2"/>
    <dgm:cxn modelId="{CC601603-495C-452C-8955-2CD7AFAC56AC}" type="presParOf" srcId="{5F0E7BDA-0F34-4600-92AD-FF40C55F01C4}" destId="{62A34480-9A96-4401-A8C0-49F2AC2E9C6A}" srcOrd="0" destOrd="0" presId="urn:microsoft.com/office/officeart/2005/8/layout/arrow2"/>
    <dgm:cxn modelId="{67E5C49D-FA27-4437-86F5-41C5D7BD914B}" type="presParOf" srcId="{5F0E7BDA-0F34-4600-92AD-FF40C55F01C4}" destId="{11B05CFA-6446-44BC-874A-5AA52DCC70F4}" srcOrd="1" destOrd="0" presId="urn:microsoft.com/office/officeart/2005/8/layout/arrow2"/>
    <dgm:cxn modelId="{28FA1887-2D8A-49D7-A930-85A05F4389E2}" type="presParOf" srcId="{5F0E7BDA-0F34-4600-92AD-FF40C55F01C4}" destId="{2BCA81A0-571C-4E05-AD70-1EC29CAFFFD1}" srcOrd="2" destOrd="0" presId="urn:microsoft.com/office/officeart/2005/8/layout/arrow2"/>
    <dgm:cxn modelId="{9BFA133F-7E54-4B7B-9EF6-ACFBFCA63829}" type="presParOf" srcId="{5F0E7BDA-0F34-4600-92AD-FF40C55F01C4}" destId="{5293D9DD-3EFD-4D52-BD34-B202039E6A53}" srcOrd="3" destOrd="0" presId="urn:microsoft.com/office/officeart/2005/8/layout/arrow2"/>
    <dgm:cxn modelId="{D00DAD41-411E-456E-9767-EF63ACD3BEA7}" type="presParOf" srcId="{5F0E7BDA-0F34-4600-92AD-FF40C55F01C4}" destId="{28C69E51-53E1-4EDC-995D-9138DF63DD6A}" srcOrd="4" destOrd="0" presId="urn:microsoft.com/office/officeart/2005/8/layout/arrow2"/>
    <dgm:cxn modelId="{79FA83C6-1D94-4E65-802C-809DB43A887A}" type="presParOf" srcId="{5F0E7BDA-0F34-4600-92AD-FF40C55F01C4}" destId="{A06FD2AB-E333-4D8C-BA3D-76A45B94CBA3}" srcOrd="5" destOrd="0" presId="urn:microsoft.com/office/officeart/2005/8/layout/arrow2"/>
    <dgm:cxn modelId="{E396B2EA-33E0-4C85-AEED-469EF97825E0}" type="presParOf" srcId="{5F0E7BDA-0F34-4600-92AD-FF40C55F01C4}" destId="{8AC03897-775C-45F5-99F8-0FE84178FB46}" srcOrd="6" destOrd="0" presId="urn:microsoft.com/office/officeart/2005/8/layout/arrow2"/>
    <dgm:cxn modelId="{DAC4FC6B-87E9-4F06-9923-282F37ED7168}" type="presParOf" srcId="{5F0E7BDA-0F34-4600-92AD-FF40C55F01C4}" destId="{17840354-BA81-483D-A96A-C7DB34215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4E147-0CB2-49B6-BCAD-355BB666CB03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3EDD1783-58BD-4FD9-8FAB-EE1758783422}">
      <dgm:prSet phldrT="[Text]" custT="1"/>
      <dgm:spPr/>
      <dgm:t>
        <a:bodyPr/>
        <a:lstStyle/>
        <a:p>
          <a:r>
            <a:rPr lang="hu-HU" sz="2000" dirty="0"/>
            <a:t>adott-</a:t>
          </a:r>
          <a:r>
            <a:rPr lang="hu-HU" sz="2000" dirty="0" err="1"/>
            <a:t>ságok</a:t>
          </a:r>
          <a:endParaRPr lang="en-US" sz="2000" dirty="0"/>
        </a:p>
      </dgm:t>
    </dgm:pt>
    <dgm:pt modelId="{D1A52534-380A-4C64-B65A-3E9D18BAA750}" type="parTrans" cxnId="{08D6E237-2499-40FA-B24C-7666FE62836F}">
      <dgm:prSet/>
      <dgm:spPr/>
      <dgm:t>
        <a:bodyPr/>
        <a:lstStyle/>
        <a:p>
          <a:endParaRPr lang="en-US"/>
        </a:p>
      </dgm:t>
    </dgm:pt>
    <dgm:pt modelId="{8E13D225-E39F-426B-B8CC-C513C54F27EC}" type="sibTrans" cxnId="{08D6E237-2499-40FA-B24C-7666FE62836F}">
      <dgm:prSet/>
      <dgm:spPr/>
      <dgm:t>
        <a:bodyPr/>
        <a:lstStyle/>
        <a:p>
          <a:endParaRPr lang="en-US"/>
        </a:p>
      </dgm:t>
    </dgm:pt>
    <dgm:pt modelId="{1A590E1C-AD24-4AD0-8D84-F6DE48D31BFA}">
      <dgm:prSet phldrT="[Text]" custT="1"/>
      <dgm:spPr/>
      <dgm:t>
        <a:bodyPr/>
        <a:lstStyle/>
        <a:p>
          <a:r>
            <a:rPr lang="hu-HU" sz="2000" dirty="0"/>
            <a:t>vonz-erők</a:t>
          </a:r>
          <a:endParaRPr lang="en-US" sz="2000" dirty="0"/>
        </a:p>
      </dgm:t>
    </dgm:pt>
    <dgm:pt modelId="{C6665E88-CF48-4E00-BE8F-FE2EB12C1E60}" type="parTrans" cxnId="{5FD030DB-D2B8-499B-A4AD-807B7BE3E021}">
      <dgm:prSet/>
      <dgm:spPr/>
      <dgm:t>
        <a:bodyPr/>
        <a:lstStyle/>
        <a:p>
          <a:endParaRPr lang="en-US"/>
        </a:p>
      </dgm:t>
    </dgm:pt>
    <dgm:pt modelId="{AED9FBB8-CCA2-4E14-8811-C2A25038C84E}" type="sibTrans" cxnId="{5FD030DB-D2B8-499B-A4AD-807B7BE3E021}">
      <dgm:prSet/>
      <dgm:spPr/>
      <dgm:t>
        <a:bodyPr/>
        <a:lstStyle/>
        <a:p>
          <a:endParaRPr lang="en-US"/>
        </a:p>
      </dgm:t>
    </dgm:pt>
    <dgm:pt modelId="{E720AA89-7536-4A18-9896-8FF39CD44EAF}">
      <dgm:prSet phldrT="[Text]" custT="1"/>
      <dgm:spPr/>
      <dgm:t>
        <a:bodyPr/>
        <a:lstStyle/>
        <a:p>
          <a:r>
            <a:rPr lang="hu-HU" sz="2000" b="1" dirty="0">
              <a:solidFill>
                <a:schemeClr val="tx1"/>
              </a:solidFill>
            </a:rPr>
            <a:t>STRATÉGIA</a:t>
          </a:r>
          <a:endParaRPr lang="en-US" sz="2000" b="1" dirty="0">
            <a:solidFill>
              <a:schemeClr val="tx1"/>
            </a:solidFill>
          </a:endParaRPr>
        </a:p>
      </dgm:t>
    </dgm:pt>
    <dgm:pt modelId="{43C3F268-F46A-40DD-B504-19C798A35815}" type="parTrans" cxnId="{BDCDC624-49D3-4E95-BDF3-6797A37DA1A1}">
      <dgm:prSet/>
      <dgm:spPr/>
      <dgm:t>
        <a:bodyPr/>
        <a:lstStyle/>
        <a:p>
          <a:endParaRPr lang="en-US"/>
        </a:p>
      </dgm:t>
    </dgm:pt>
    <dgm:pt modelId="{5EDD69A7-59A3-49A5-A761-529FEAA3D9A6}" type="sibTrans" cxnId="{BDCDC624-49D3-4E95-BDF3-6797A37DA1A1}">
      <dgm:prSet/>
      <dgm:spPr/>
      <dgm:t>
        <a:bodyPr/>
        <a:lstStyle/>
        <a:p>
          <a:endParaRPr lang="en-US"/>
        </a:p>
      </dgm:t>
    </dgm:pt>
    <dgm:pt modelId="{B92B57B0-425C-41A2-8010-012B465A7817}" type="pres">
      <dgm:prSet presAssocID="{62A4E147-0CB2-49B6-BCAD-355BB666CB03}" presName="Name0" presStyleCnt="0">
        <dgm:presLayoutVars>
          <dgm:dir/>
          <dgm:resizeHandles val="exact"/>
        </dgm:presLayoutVars>
      </dgm:prSet>
      <dgm:spPr/>
    </dgm:pt>
    <dgm:pt modelId="{5082F305-859A-4866-921E-6643970E325C}" type="pres">
      <dgm:prSet presAssocID="{3EDD1783-58BD-4FD9-8FAB-EE1758783422}" presName="node" presStyleLbl="node1" presStyleIdx="0" presStyleCnt="3">
        <dgm:presLayoutVars>
          <dgm:bulletEnabled val="1"/>
        </dgm:presLayoutVars>
      </dgm:prSet>
      <dgm:spPr/>
    </dgm:pt>
    <dgm:pt modelId="{793AA80D-06E3-450B-9F8D-7EE8A67F0779}" type="pres">
      <dgm:prSet presAssocID="{8E13D225-E39F-426B-B8CC-C513C54F27EC}" presName="sibTrans" presStyleLbl="sibTrans2D1" presStyleIdx="0" presStyleCnt="2"/>
      <dgm:spPr/>
    </dgm:pt>
    <dgm:pt modelId="{D1883BBC-B482-4E3E-BEC8-D9334B55E7E6}" type="pres">
      <dgm:prSet presAssocID="{8E13D225-E39F-426B-B8CC-C513C54F27EC}" presName="connectorText" presStyleLbl="sibTrans2D1" presStyleIdx="0" presStyleCnt="2"/>
      <dgm:spPr/>
    </dgm:pt>
    <dgm:pt modelId="{6BD504A0-775F-4036-AAB4-C2B1E3A5520A}" type="pres">
      <dgm:prSet presAssocID="{1A590E1C-AD24-4AD0-8D84-F6DE48D31BFA}" presName="node" presStyleLbl="node1" presStyleIdx="1" presStyleCnt="3">
        <dgm:presLayoutVars>
          <dgm:bulletEnabled val="1"/>
        </dgm:presLayoutVars>
      </dgm:prSet>
      <dgm:spPr/>
    </dgm:pt>
    <dgm:pt modelId="{C013B4A9-97B3-4F46-BEDE-4DF1EF235D78}" type="pres">
      <dgm:prSet presAssocID="{AED9FBB8-CCA2-4E14-8811-C2A25038C84E}" presName="sibTrans" presStyleLbl="sibTrans2D1" presStyleIdx="1" presStyleCnt="2"/>
      <dgm:spPr/>
    </dgm:pt>
    <dgm:pt modelId="{4552E21B-BA7D-402C-8FFA-B1690FF8A2F7}" type="pres">
      <dgm:prSet presAssocID="{AED9FBB8-CCA2-4E14-8811-C2A25038C84E}" presName="connectorText" presStyleLbl="sibTrans2D1" presStyleIdx="1" presStyleCnt="2"/>
      <dgm:spPr/>
    </dgm:pt>
    <dgm:pt modelId="{9D8AB4FF-36D5-4CE5-B156-38B8C14886C7}" type="pres">
      <dgm:prSet presAssocID="{E720AA89-7536-4A18-9896-8FF39CD44EAF}" presName="node" presStyleLbl="node1" presStyleIdx="2" presStyleCnt="3" custScaleX="128367">
        <dgm:presLayoutVars>
          <dgm:bulletEnabled val="1"/>
        </dgm:presLayoutVars>
      </dgm:prSet>
      <dgm:spPr/>
    </dgm:pt>
  </dgm:ptLst>
  <dgm:cxnLst>
    <dgm:cxn modelId="{BDCDC624-49D3-4E95-BDF3-6797A37DA1A1}" srcId="{62A4E147-0CB2-49B6-BCAD-355BB666CB03}" destId="{E720AA89-7536-4A18-9896-8FF39CD44EAF}" srcOrd="2" destOrd="0" parTransId="{43C3F268-F46A-40DD-B504-19C798A35815}" sibTransId="{5EDD69A7-59A3-49A5-A761-529FEAA3D9A6}"/>
    <dgm:cxn modelId="{08D6E237-2499-40FA-B24C-7666FE62836F}" srcId="{62A4E147-0CB2-49B6-BCAD-355BB666CB03}" destId="{3EDD1783-58BD-4FD9-8FAB-EE1758783422}" srcOrd="0" destOrd="0" parTransId="{D1A52534-380A-4C64-B65A-3E9D18BAA750}" sibTransId="{8E13D225-E39F-426B-B8CC-C513C54F27EC}"/>
    <dgm:cxn modelId="{7C7C7040-5A0F-4965-A989-3777C9BADBEE}" type="presOf" srcId="{E720AA89-7536-4A18-9896-8FF39CD44EAF}" destId="{9D8AB4FF-36D5-4CE5-B156-38B8C14886C7}" srcOrd="0" destOrd="0" presId="urn:microsoft.com/office/officeart/2005/8/layout/process1"/>
    <dgm:cxn modelId="{878BB760-7BFB-4E93-91F2-ED28EC3F105A}" type="presOf" srcId="{AED9FBB8-CCA2-4E14-8811-C2A25038C84E}" destId="{C013B4A9-97B3-4F46-BEDE-4DF1EF235D78}" srcOrd="0" destOrd="0" presId="urn:microsoft.com/office/officeart/2005/8/layout/process1"/>
    <dgm:cxn modelId="{62FEC16F-4F9D-4EBE-BB71-4E19349E2B70}" type="presOf" srcId="{AED9FBB8-CCA2-4E14-8811-C2A25038C84E}" destId="{4552E21B-BA7D-402C-8FFA-B1690FF8A2F7}" srcOrd="1" destOrd="0" presId="urn:microsoft.com/office/officeart/2005/8/layout/process1"/>
    <dgm:cxn modelId="{691C5C51-816C-4485-BD55-CE767BF43AD0}" type="presOf" srcId="{8E13D225-E39F-426B-B8CC-C513C54F27EC}" destId="{D1883BBC-B482-4E3E-BEC8-D9334B55E7E6}" srcOrd="1" destOrd="0" presId="urn:microsoft.com/office/officeart/2005/8/layout/process1"/>
    <dgm:cxn modelId="{91C24379-F74A-492B-BF28-E1A1302E73F5}" type="presOf" srcId="{3EDD1783-58BD-4FD9-8FAB-EE1758783422}" destId="{5082F305-859A-4866-921E-6643970E325C}" srcOrd="0" destOrd="0" presId="urn:microsoft.com/office/officeart/2005/8/layout/process1"/>
    <dgm:cxn modelId="{C405597E-9B2C-4881-ADC1-87C359158A50}" type="presOf" srcId="{1A590E1C-AD24-4AD0-8D84-F6DE48D31BFA}" destId="{6BD504A0-775F-4036-AAB4-C2B1E3A5520A}" srcOrd="0" destOrd="0" presId="urn:microsoft.com/office/officeart/2005/8/layout/process1"/>
    <dgm:cxn modelId="{E8EA3BB3-26BF-4007-B062-E6E86729FD8A}" type="presOf" srcId="{8E13D225-E39F-426B-B8CC-C513C54F27EC}" destId="{793AA80D-06E3-450B-9F8D-7EE8A67F0779}" srcOrd="0" destOrd="0" presId="urn:microsoft.com/office/officeart/2005/8/layout/process1"/>
    <dgm:cxn modelId="{8C98EBB5-6D1B-4CB9-BF38-F0A0D104305E}" type="presOf" srcId="{62A4E147-0CB2-49B6-BCAD-355BB666CB03}" destId="{B92B57B0-425C-41A2-8010-012B465A7817}" srcOrd="0" destOrd="0" presId="urn:microsoft.com/office/officeart/2005/8/layout/process1"/>
    <dgm:cxn modelId="{5FD030DB-D2B8-499B-A4AD-807B7BE3E021}" srcId="{62A4E147-0CB2-49B6-BCAD-355BB666CB03}" destId="{1A590E1C-AD24-4AD0-8D84-F6DE48D31BFA}" srcOrd="1" destOrd="0" parTransId="{C6665E88-CF48-4E00-BE8F-FE2EB12C1E60}" sibTransId="{AED9FBB8-CCA2-4E14-8811-C2A25038C84E}"/>
    <dgm:cxn modelId="{A95AF731-1ED6-4609-9375-BD307CF9DFE4}" type="presParOf" srcId="{B92B57B0-425C-41A2-8010-012B465A7817}" destId="{5082F305-859A-4866-921E-6643970E325C}" srcOrd="0" destOrd="0" presId="urn:microsoft.com/office/officeart/2005/8/layout/process1"/>
    <dgm:cxn modelId="{E15D0606-6D81-4A91-82C5-734827E294D1}" type="presParOf" srcId="{B92B57B0-425C-41A2-8010-012B465A7817}" destId="{793AA80D-06E3-450B-9F8D-7EE8A67F0779}" srcOrd="1" destOrd="0" presId="urn:microsoft.com/office/officeart/2005/8/layout/process1"/>
    <dgm:cxn modelId="{A1F2CC85-8473-4823-9C28-2DFC7F6FF2E8}" type="presParOf" srcId="{793AA80D-06E3-450B-9F8D-7EE8A67F0779}" destId="{D1883BBC-B482-4E3E-BEC8-D9334B55E7E6}" srcOrd="0" destOrd="0" presId="urn:microsoft.com/office/officeart/2005/8/layout/process1"/>
    <dgm:cxn modelId="{3E30E93D-1CF2-4887-AE2D-178770AFA367}" type="presParOf" srcId="{B92B57B0-425C-41A2-8010-012B465A7817}" destId="{6BD504A0-775F-4036-AAB4-C2B1E3A5520A}" srcOrd="2" destOrd="0" presId="urn:microsoft.com/office/officeart/2005/8/layout/process1"/>
    <dgm:cxn modelId="{A9C95C50-C508-4AEC-B4A1-4B7C23700B7E}" type="presParOf" srcId="{B92B57B0-425C-41A2-8010-012B465A7817}" destId="{C013B4A9-97B3-4F46-BEDE-4DF1EF235D78}" srcOrd="3" destOrd="0" presId="urn:microsoft.com/office/officeart/2005/8/layout/process1"/>
    <dgm:cxn modelId="{32CFF11C-5772-465C-929C-F935F0AC4432}" type="presParOf" srcId="{C013B4A9-97B3-4F46-BEDE-4DF1EF235D78}" destId="{4552E21B-BA7D-402C-8FFA-B1690FF8A2F7}" srcOrd="0" destOrd="0" presId="urn:microsoft.com/office/officeart/2005/8/layout/process1"/>
    <dgm:cxn modelId="{3A230EEC-6C27-4EB7-95CD-8B8745E932F7}" type="presParOf" srcId="{B92B57B0-425C-41A2-8010-012B465A7817}" destId="{9D8AB4FF-36D5-4CE5-B156-38B8C14886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C20D6B-4F69-490F-8A70-10A5490BF15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A5728C4-924D-4668-9385-CFC77A415F4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MUN-KA-VÁLLA-LÓK</a:t>
          </a:r>
        </a:p>
      </dgm:t>
    </dgm:pt>
    <dgm:pt modelId="{888E0116-F3EA-4820-9450-60E69A8D1215}" type="parTrans" cxnId="{BD0FEB3D-3B5A-445F-8FCC-00559F598892}">
      <dgm:prSet/>
      <dgm:spPr/>
      <dgm:t>
        <a:bodyPr/>
        <a:lstStyle/>
        <a:p>
          <a:endParaRPr lang="hu-HU"/>
        </a:p>
      </dgm:t>
    </dgm:pt>
    <dgm:pt modelId="{1E839EB2-4C4B-4451-879D-F1D9DEF34A62}" type="sibTrans" cxnId="{BD0FEB3D-3B5A-445F-8FCC-00559F59889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ÁLLAMI VÁLLA-LATOK</a:t>
          </a:r>
        </a:p>
      </dgm:t>
    </dgm:pt>
    <dgm:pt modelId="{D697161A-61E4-4A15-83F4-7311BDD7A4BC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HELYI VÁLLAL-KOZÓK</a:t>
          </a:r>
        </a:p>
      </dgm:t>
    </dgm:pt>
    <dgm:pt modelId="{630F34F2-3DBE-4132-9BC8-E4496E4A0B36}" type="parTrans" cxnId="{88D1BF2A-C6A2-47FB-AC6A-335B600E03B1}">
      <dgm:prSet/>
      <dgm:spPr/>
      <dgm:t>
        <a:bodyPr/>
        <a:lstStyle/>
        <a:p>
          <a:endParaRPr lang="hu-HU"/>
        </a:p>
      </dgm:t>
    </dgm:pt>
    <dgm:pt modelId="{3A0EF3E1-7F14-4445-9331-6A7DF69A616E}" type="sibTrans" cxnId="{88D1BF2A-C6A2-47FB-AC6A-335B600E03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VÁLLAL-KOZÓK</a:t>
          </a:r>
        </a:p>
      </dgm:t>
    </dgm:pt>
    <dgm:pt modelId="{336F8688-A2CA-4E61-815E-F5E58B7AF9B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HELYI KÖZÖS-SÉG</a:t>
          </a:r>
        </a:p>
      </dgm:t>
    </dgm:pt>
    <dgm:pt modelId="{BD8E88CA-DDE7-49AE-8856-3BBC834CA81D}" type="parTrans" cxnId="{24CF5D1D-E393-41F9-BD9A-08F50824A969}">
      <dgm:prSet/>
      <dgm:spPr/>
      <dgm:t>
        <a:bodyPr/>
        <a:lstStyle/>
        <a:p>
          <a:endParaRPr lang="hu-HU"/>
        </a:p>
      </dgm:t>
    </dgm:pt>
    <dgm:pt modelId="{76D7A500-D8BD-4210-9823-F6323B3DD7CA}" type="sibTrans" cxnId="{24CF5D1D-E393-41F9-BD9A-08F50824A9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bg1"/>
              </a:solidFill>
            </a:rPr>
            <a:t>TELEPÜ-LÉS VEZETŐI</a:t>
          </a:r>
        </a:p>
      </dgm:t>
    </dgm:pt>
    <dgm:pt modelId="{A5AA9600-D18D-4EC2-911C-2470D70C454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100" dirty="0"/>
            <a:t>TERMÉ-SZET-VÉDE-LEM</a:t>
          </a:r>
        </a:p>
      </dgm:t>
    </dgm:pt>
    <dgm:pt modelId="{0982F798-D486-4589-BF08-78724AE38CC8}" type="parTrans" cxnId="{0FD31BAC-6FB0-4B43-8C9A-C8F8066A342B}">
      <dgm:prSet/>
      <dgm:spPr/>
      <dgm:t>
        <a:bodyPr/>
        <a:lstStyle/>
        <a:p>
          <a:endParaRPr lang="hu-HU"/>
        </a:p>
      </dgm:t>
    </dgm:pt>
    <dgm:pt modelId="{DE352908-AA5C-4FF9-9FA1-3092D4C2420B}" type="sibTrans" cxnId="{0FD31BAC-6FB0-4B43-8C9A-C8F8066A342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CIVIL SZERVE-ZETEK</a:t>
          </a:r>
        </a:p>
      </dgm:t>
    </dgm:pt>
    <dgm:pt modelId="{45BA6D14-1D02-4259-AB34-4534FB95390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100" dirty="0"/>
            <a:t>INTÉZ-MÉNYEK</a:t>
          </a:r>
        </a:p>
      </dgm:t>
    </dgm:pt>
    <dgm:pt modelId="{DEA73F5D-F641-42CE-9BA2-E6C3372BE711}" type="parTrans" cxnId="{0CBE2E29-931E-43D8-AD92-AB4CD1494D2F}">
      <dgm:prSet/>
      <dgm:spPr/>
      <dgm:t>
        <a:bodyPr/>
        <a:lstStyle/>
        <a:p>
          <a:endParaRPr lang="hu-HU"/>
        </a:p>
      </dgm:t>
    </dgm:pt>
    <dgm:pt modelId="{D2B68CD9-7DBA-4EC0-9974-3F76C2A6483B}" type="sibTrans" cxnId="{0CBE2E29-931E-43D8-AD92-AB4CD1494D2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HATÓSÁ-GOK</a:t>
          </a:r>
        </a:p>
      </dgm:t>
    </dgm:pt>
    <dgm:pt modelId="{1ED4A526-723D-45D7-9EA8-405C25C8D5CA}">
      <dgm:prSet/>
      <dgm:spPr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</dgm:spPr>
      <dgm:t>
        <a:bodyPr/>
        <a:lstStyle/>
        <a:p>
          <a:endParaRPr lang="hu-HU"/>
        </a:p>
      </dgm:t>
    </dgm:pt>
    <dgm:pt modelId="{EE9ABD7E-9A82-436C-BFDD-441DD559965B}" type="parTrans" cxnId="{60052F8C-7B24-401B-90C4-4D14CF24EE63}">
      <dgm:prSet/>
      <dgm:spPr/>
      <dgm:t>
        <a:bodyPr/>
        <a:lstStyle/>
        <a:p>
          <a:endParaRPr lang="hu-HU"/>
        </a:p>
      </dgm:t>
    </dgm:pt>
    <dgm:pt modelId="{648E38EF-03AF-419A-912B-E8A3DE553410}" type="sibTrans" cxnId="{60052F8C-7B24-401B-90C4-4D14CF24EE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dirty="0"/>
            <a:t>TÉRSÉG, MEGYE</a:t>
          </a:r>
        </a:p>
      </dgm:t>
    </dgm:pt>
    <dgm:pt modelId="{001CD8F6-346A-4A31-B9D2-6FA6E9C77DBC}" type="pres">
      <dgm:prSet presAssocID="{5BC20D6B-4F69-490F-8A70-10A5490BF155}" presName="Name0" presStyleCnt="0">
        <dgm:presLayoutVars>
          <dgm:chMax/>
          <dgm:chPref/>
          <dgm:dir/>
          <dgm:animLvl val="lvl"/>
        </dgm:presLayoutVars>
      </dgm:prSet>
      <dgm:spPr/>
    </dgm:pt>
    <dgm:pt modelId="{DAC93EF2-0D13-4DB0-A766-24C510919B65}" type="pres">
      <dgm:prSet presAssocID="{3A5728C4-924D-4668-9385-CFC77A415F4F}" presName="composite" presStyleCnt="0"/>
      <dgm:spPr/>
    </dgm:pt>
    <dgm:pt modelId="{E184DA61-7B27-41DA-A222-298F5C7C6C0A}" type="pres">
      <dgm:prSet presAssocID="{3A5728C4-924D-4668-9385-CFC77A415F4F}" presName="Parent1" presStyleLbl="node1" presStyleIdx="0" presStyleCnt="12" custLinFactNeighborY="-4836">
        <dgm:presLayoutVars>
          <dgm:chMax val="1"/>
          <dgm:chPref val="1"/>
          <dgm:bulletEnabled val="1"/>
        </dgm:presLayoutVars>
      </dgm:prSet>
      <dgm:spPr/>
    </dgm:pt>
    <dgm:pt modelId="{D7D989DE-CB51-4ABA-ACF2-2221976EC0AD}" type="pres">
      <dgm:prSet presAssocID="{3A5728C4-924D-4668-9385-CFC77A415F4F}" presName="Childtext1" presStyleLbl="revTx" presStyleIdx="0" presStyleCnt="6" custLinFactNeighborX="1086" custLinFactNeighborY="8977">
        <dgm:presLayoutVars>
          <dgm:chMax val="0"/>
          <dgm:chPref val="0"/>
          <dgm:bulletEnabled val="1"/>
        </dgm:presLayoutVars>
      </dgm:prSet>
      <dgm:spPr/>
    </dgm:pt>
    <dgm:pt modelId="{CDA1E766-E6BB-4910-B8E6-DDD5BDB41C11}" type="pres">
      <dgm:prSet presAssocID="{3A5728C4-924D-4668-9385-CFC77A415F4F}" presName="BalanceSpacing" presStyleCnt="0"/>
      <dgm:spPr/>
    </dgm:pt>
    <dgm:pt modelId="{A01FE9DB-3154-455B-99F4-49A50A0968C9}" type="pres">
      <dgm:prSet presAssocID="{3A5728C4-924D-4668-9385-CFC77A415F4F}" presName="BalanceSpacing1" presStyleCnt="0"/>
      <dgm:spPr/>
    </dgm:pt>
    <dgm:pt modelId="{3EDAF8C8-E9AA-450F-A63C-2F99A4E97D7E}" type="pres">
      <dgm:prSet presAssocID="{1E839EB2-4C4B-4451-879D-F1D9DEF34A62}" presName="Accent1Text" presStyleLbl="node1" presStyleIdx="1" presStyleCnt="12" custLinFactNeighborY="-1251"/>
      <dgm:spPr/>
    </dgm:pt>
    <dgm:pt modelId="{3A43F9BB-095A-4AC6-B1D2-56F70EB8F150}" type="pres">
      <dgm:prSet presAssocID="{1E839EB2-4C4B-4451-879D-F1D9DEF34A62}" presName="spaceBetweenRectangles" presStyleCnt="0"/>
      <dgm:spPr/>
    </dgm:pt>
    <dgm:pt modelId="{D39275FF-6DF0-4EE1-A795-218AF85E3951}" type="pres">
      <dgm:prSet presAssocID="{D697161A-61E4-4A15-83F4-7311BDD7A4BC}" presName="composite" presStyleCnt="0"/>
      <dgm:spPr/>
    </dgm:pt>
    <dgm:pt modelId="{4857D336-32F8-43A3-B181-25D166EF2FE1}" type="pres">
      <dgm:prSet presAssocID="{D697161A-61E4-4A15-83F4-7311BDD7A4BC}" presName="Parent1" presStyleLbl="node1" presStyleIdx="2" presStyleCnt="12" custLinFactNeighborX="-414" custLinFactNeighborY="-1844">
        <dgm:presLayoutVars>
          <dgm:chMax val="1"/>
          <dgm:chPref val="1"/>
          <dgm:bulletEnabled val="1"/>
        </dgm:presLayoutVars>
      </dgm:prSet>
      <dgm:spPr/>
    </dgm:pt>
    <dgm:pt modelId="{2EBBBCC8-B77A-433E-9FC3-8949EF232B82}" type="pres">
      <dgm:prSet presAssocID="{D697161A-61E4-4A15-83F4-7311BDD7A4BC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49DADA6-957A-41B5-8451-C5A888CF67A2}" type="pres">
      <dgm:prSet presAssocID="{D697161A-61E4-4A15-83F4-7311BDD7A4BC}" presName="BalanceSpacing" presStyleCnt="0"/>
      <dgm:spPr/>
    </dgm:pt>
    <dgm:pt modelId="{B2D232BE-9083-4D6D-BE19-824DD61CC945}" type="pres">
      <dgm:prSet presAssocID="{D697161A-61E4-4A15-83F4-7311BDD7A4BC}" presName="BalanceSpacing1" presStyleCnt="0"/>
      <dgm:spPr/>
    </dgm:pt>
    <dgm:pt modelId="{11B68A7F-D6BC-4DEE-9964-808BB3D84276}" type="pres">
      <dgm:prSet presAssocID="{3A0EF3E1-7F14-4445-9331-6A7DF69A616E}" presName="Accent1Text" presStyleLbl="node1" presStyleIdx="3" presStyleCnt="12" custLinFactNeighborY="-4836"/>
      <dgm:spPr/>
    </dgm:pt>
    <dgm:pt modelId="{2AB60152-4918-423A-92E9-1042C6D45FEE}" type="pres">
      <dgm:prSet presAssocID="{3A0EF3E1-7F14-4445-9331-6A7DF69A616E}" presName="spaceBetweenRectangles" presStyleCnt="0"/>
      <dgm:spPr/>
    </dgm:pt>
    <dgm:pt modelId="{1AF595EA-53CB-4155-88C2-DD64A24A4C63}" type="pres">
      <dgm:prSet presAssocID="{336F8688-A2CA-4E61-815E-F5E58B7AF9BF}" presName="composite" presStyleCnt="0"/>
      <dgm:spPr/>
    </dgm:pt>
    <dgm:pt modelId="{F38B82D9-8EA4-4887-B4B6-EC29E10EC8D8}" type="pres">
      <dgm:prSet presAssocID="{336F8688-A2CA-4E61-815E-F5E58B7AF9BF}" presName="Parent1" presStyleLbl="node1" presStyleIdx="4" presStyleCnt="12" custLinFactNeighborX="526" custLinFactNeighborY="-3694">
        <dgm:presLayoutVars>
          <dgm:chMax val="1"/>
          <dgm:chPref val="1"/>
          <dgm:bulletEnabled val="1"/>
        </dgm:presLayoutVars>
      </dgm:prSet>
      <dgm:spPr/>
    </dgm:pt>
    <dgm:pt modelId="{7120825E-22DC-4CA5-887F-3F244BE136E8}" type="pres">
      <dgm:prSet presAssocID="{336F8688-A2CA-4E61-815E-F5E58B7AF9BF}" presName="Childtext1" presStyleLbl="revTx" presStyleIdx="2" presStyleCnt="6" custLinFactNeighborX="-1672" custLinFactNeighborY="-2809">
        <dgm:presLayoutVars>
          <dgm:chMax val="0"/>
          <dgm:chPref val="0"/>
          <dgm:bulletEnabled val="1"/>
        </dgm:presLayoutVars>
      </dgm:prSet>
      <dgm:spPr/>
    </dgm:pt>
    <dgm:pt modelId="{EFFD8AE3-E385-4E3E-83C9-F32189BCE62E}" type="pres">
      <dgm:prSet presAssocID="{336F8688-A2CA-4E61-815E-F5E58B7AF9BF}" presName="BalanceSpacing" presStyleCnt="0"/>
      <dgm:spPr/>
    </dgm:pt>
    <dgm:pt modelId="{B721F851-B57F-4C84-81F4-18E7972B498C}" type="pres">
      <dgm:prSet presAssocID="{336F8688-A2CA-4E61-815E-F5E58B7AF9BF}" presName="BalanceSpacing1" presStyleCnt="0"/>
      <dgm:spPr/>
    </dgm:pt>
    <dgm:pt modelId="{51CFB916-99EF-47F5-90DB-DE90F296CF46}" type="pres">
      <dgm:prSet presAssocID="{76D7A500-D8BD-4210-9823-F6323B3DD7CA}" presName="Accent1Text" presStyleLbl="node1" presStyleIdx="5" presStyleCnt="12" custLinFactNeighborX="2652" custLinFactNeighborY="-3694"/>
      <dgm:spPr/>
    </dgm:pt>
    <dgm:pt modelId="{AFCE90E4-5790-4580-931B-9640FCB5E482}" type="pres">
      <dgm:prSet presAssocID="{76D7A500-D8BD-4210-9823-F6323B3DD7CA}" presName="spaceBetweenRectangles" presStyleCnt="0"/>
      <dgm:spPr/>
    </dgm:pt>
    <dgm:pt modelId="{99AC0171-B1B0-4869-AECB-2E562D0E7972}" type="pres">
      <dgm:prSet presAssocID="{A5AA9600-D18D-4EC2-911C-2470D70C4542}" presName="composite" presStyleCnt="0"/>
      <dgm:spPr/>
    </dgm:pt>
    <dgm:pt modelId="{EE4AC6E1-CD6E-4E5F-9EFE-78CC35E3B86C}" type="pres">
      <dgm:prSet presAssocID="{A5AA9600-D18D-4EC2-911C-2470D70C4542}" presName="Parent1" presStyleLbl="node1" presStyleIdx="6" presStyleCnt="12" custLinFactNeighborX="2169" custLinFactNeighborY="860">
        <dgm:presLayoutVars>
          <dgm:chMax val="1"/>
          <dgm:chPref val="1"/>
          <dgm:bulletEnabled val="1"/>
        </dgm:presLayoutVars>
      </dgm:prSet>
      <dgm:spPr/>
    </dgm:pt>
    <dgm:pt modelId="{A4E469CF-BBBD-4A31-91CF-EE04C828E3EE}" type="pres">
      <dgm:prSet presAssocID="{A5AA9600-D18D-4EC2-911C-2470D70C4542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C2A76ED-F7D2-41A5-AF8A-152A8658E70E}" type="pres">
      <dgm:prSet presAssocID="{A5AA9600-D18D-4EC2-911C-2470D70C4542}" presName="BalanceSpacing" presStyleCnt="0"/>
      <dgm:spPr/>
    </dgm:pt>
    <dgm:pt modelId="{F5DF98FB-7E2B-42B9-AF87-5CAA4F85D220}" type="pres">
      <dgm:prSet presAssocID="{A5AA9600-D18D-4EC2-911C-2470D70C4542}" presName="BalanceSpacing1" presStyleCnt="0"/>
      <dgm:spPr/>
    </dgm:pt>
    <dgm:pt modelId="{EA284116-AE57-4FC0-A719-3DDB4A65B0C3}" type="pres">
      <dgm:prSet presAssocID="{DE352908-AA5C-4FF9-9FA1-3092D4C2420B}" presName="Accent1Text" presStyleLbl="node1" presStyleIdx="7" presStyleCnt="12" custLinFactNeighborX="1691" custLinFactNeighborY="-6566"/>
      <dgm:spPr/>
    </dgm:pt>
    <dgm:pt modelId="{4D9E27D8-F373-4539-B409-D54FF8068A72}" type="pres">
      <dgm:prSet presAssocID="{DE352908-AA5C-4FF9-9FA1-3092D4C2420B}" presName="spaceBetweenRectangles" presStyleCnt="0"/>
      <dgm:spPr/>
    </dgm:pt>
    <dgm:pt modelId="{E04559F8-B874-4A08-837D-D756903C6879}" type="pres">
      <dgm:prSet presAssocID="{45BA6D14-1D02-4259-AB34-4534FB95390D}" presName="composite" presStyleCnt="0"/>
      <dgm:spPr/>
    </dgm:pt>
    <dgm:pt modelId="{8EDC0BCA-A050-4FD7-B729-83417B23C27F}" type="pres">
      <dgm:prSet presAssocID="{45BA6D14-1D02-4259-AB34-4534FB95390D}" presName="Parent1" presStyleLbl="node1" presStyleIdx="8" presStyleCnt="12" custLinFactNeighborX="8321" custLinFactNeighborY="-3425">
        <dgm:presLayoutVars>
          <dgm:chMax val="1"/>
          <dgm:chPref val="1"/>
          <dgm:bulletEnabled val="1"/>
        </dgm:presLayoutVars>
      </dgm:prSet>
      <dgm:spPr/>
    </dgm:pt>
    <dgm:pt modelId="{9711F36A-884B-498B-B786-4FAA7D26AC71}" type="pres">
      <dgm:prSet presAssocID="{45BA6D14-1D02-4259-AB34-4534FB95390D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56AE7B5-F122-48FA-9CC1-30FF5AFE2429}" type="pres">
      <dgm:prSet presAssocID="{45BA6D14-1D02-4259-AB34-4534FB95390D}" presName="BalanceSpacing" presStyleCnt="0"/>
      <dgm:spPr/>
    </dgm:pt>
    <dgm:pt modelId="{9A7CA05F-7182-4D58-8F7F-7D7E2B8C5A60}" type="pres">
      <dgm:prSet presAssocID="{45BA6D14-1D02-4259-AB34-4534FB95390D}" presName="BalanceSpacing1" presStyleCnt="0"/>
      <dgm:spPr/>
    </dgm:pt>
    <dgm:pt modelId="{F36F2851-8AEC-4DE7-9D24-4B4F92EA04C5}" type="pres">
      <dgm:prSet presAssocID="{D2B68CD9-7DBA-4EC0-9974-3F76C2A6483B}" presName="Accent1Text" presStyleLbl="node1" presStyleIdx="9" presStyleCnt="12"/>
      <dgm:spPr/>
    </dgm:pt>
    <dgm:pt modelId="{F6217FA6-2B2E-44BC-BACD-2DF91A20BEB2}" type="pres">
      <dgm:prSet presAssocID="{D2B68CD9-7DBA-4EC0-9974-3F76C2A6483B}" presName="spaceBetweenRectangles" presStyleCnt="0"/>
      <dgm:spPr/>
    </dgm:pt>
    <dgm:pt modelId="{1E5DF8FD-5F10-4C0F-A95C-B0FC4E425399}" type="pres">
      <dgm:prSet presAssocID="{1ED4A526-723D-45D7-9EA8-405C25C8D5CA}" presName="composite" presStyleCnt="0"/>
      <dgm:spPr/>
    </dgm:pt>
    <dgm:pt modelId="{786FCFBA-5842-4068-84B4-FBE3DEFA33C0}" type="pres">
      <dgm:prSet presAssocID="{1ED4A526-723D-45D7-9EA8-405C25C8D5CA}" presName="Parent1" presStyleLbl="node1" presStyleIdx="10" presStyleCnt="12" custLinFactX="64318" custLinFactY="-100000" custLinFactNeighborX="100000" custLinFactNeighborY="-161470">
        <dgm:presLayoutVars>
          <dgm:chMax val="1"/>
          <dgm:chPref val="1"/>
          <dgm:bulletEnabled val="1"/>
        </dgm:presLayoutVars>
      </dgm:prSet>
      <dgm:spPr/>
    </dgm:pt>
    <dgm:pt modelId="{63B6732E-FE0E-43F9-9C43-3D10F88083DD}" type="pres">
      <dgm:prSet presAssocID="{1ED4A526-723D-45D7-9EA8-405C25C8D5CA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6D07CE9-7751-4C43-A5F9-2126CC8B4533}" type="pres">
      <dgm:prSet presAssocID="{1ED4A526-723D-45D7-9EA8-405C25C8D5CA}" presName="BalanceSpacing" presStyleCnt="0"/>
      <dgm:spPr/>
    </dgm:pt>
    <dgm:pt modelId="{B32B44D1-4EB1-4278-8B3B-E7BE2B557C34}" type="pres">
      <dgm:prSet presAssocID="{1ED4A526-723D-45D7-9EA8-405C25C8D5CA}" presName="BalanceSpacing1" presStyleCnt="0"/>
      <dgm:spPr/>
    </dgm:pt>
    <dgm:pt modelId="{5D87E41A-9C6F-4EC8-91F3-D6E8C6CF2E4E}" type="pres">
      <dgm:prSet presAssocID="{648E38EF-03AF-419A-912B-E8A3DE553410}" presName="Accent1Text" presStyleLbl="node1" presStyleIdx="11" presStyleCnt="12" custLinFactX="-100000" custLinFactY="-73551" custLinFactNeighborX="-115345" custLinFactNeighborY="-100000"/>
      <dgm:spPr/>
    </dgm:pt>
  </dgm:ptLst>
  <dgm:cxnLst>
    <dgm:cxn modelId="{A006000F-CAD4-4904-9032-E8B974109CBC}" type="presOf" srcId="{DE352908-AA5C-4FF9-9FA1-3092D4C2420B}" destId="{EA284116-AE57-4FC0-A719-3DDB4A65B0C3}" srcOrd="0" destOrd="0" presId="urn:microsoft.com/office/officeart/2008/layout/AlternatingHexagons"/>
    <dgm:cxn modelId="{0D463B17-454E-4D7E-8388-A41CC08B03F6}" type="presOf" srcId="{45BA6D14-1D02-4259-AB34-4534FB95390D}" destId="{8EDC0BCA-A050-4FD7-B729-83417B23C27F}" srcOrd="0" destOrd="0" presId="urn:microsoft.com/office/officeart/2008/layout/AlternatingHexagons"/>
    <dgm:cxn modelId="{0BE9BE19-CA38-4880-A514-A3E15DE18749}" type="presOf" srcId="{D2B68CD9-7DBA-4EC0-9974-3F76C2A6483B}" destId="{F36F2851-8AEC-4DE7-9D24-4B4F92EA04C5}" srcOrd="0" destOrd="0" presId="urn:microsoft.com/office/officeart/2008/layout/AlternatingHexagons"/>
    <dgm:cxn modelId="{24CF5D1D-E393-41F9-BD9A-08F50824A969}" srcId="{5BC20D6B-4F69-490F-8A70-10A5490BF155}" destId="{336F8688-A2CA-4E61-815E-F5E58B7AF9BF}" srcOrd="2" destOrd="0" parTransId="{BD8E88CA-DDE7-49AE-8856-3BBC834CA81D}" sibTransId="{76D7A500-D8BD-4210-9823-F6323B3DD7CA}"/>
    <dgm:cxn modelId="{AD917627-F504-4A9E-A889-02783E5387F7}" type="presOf" srcId="{1E839EB2-4C4B-4451-879D-F1D9DEF34A62}" destId="{3EDAF8C8-E9AA-450F-A63C-2F99A4E97D7E}" srcOrd="0" destOrd="0" presId="urn:microsoft.com/office/officeart/2008/layout/AlternatingHexagons"/>
    <dgm:cxn modelId="{0CBE2E29-931E-43D8-AD92-AB4CD1494D2F}" srcId="{5BC20D6B-4F69-490F-8A70-10A5490BF155}" destId="{45BA6D14-1D02-4259-AB34-4534FB95390D}" srcOrd="4" destOrd="0" parTransId="{DEA73F5D-F641-42CE-9BA2-E6C3372BE711}" sibTransId="{D2B68CD9-7DBA-4EC0-9974-3F76C2A6483B}"/>
    <dgm:cxn modelId="{88D1BF2A-C6A2-47FB-AC6A-335B600E03B1}" srcId="{5BC20D6B-4F69-490F-8A70-10A5490BF155}" destId="{D697161A-61E4-4A15-83F4-7311BDD7A4BC}" srcOrd="1" destOrd="0" parTransId="{630F34F2-3DBE-4132-9BC8-E4496E4A0B36}" sibTransId="{3A0EF3E1-7F14-4445-9331-6A7DF69A616E}"/>
    <dgm:cxn modelId="{9C360F32-96B4-4E29-BAD0-795D3B17952C}" type="presOf" srcId="{A5AA9600-D18D-4EC2-911C-2470D70C4542}" destId="{EE4AC6E1-CD6E-4E5F-9EFE-78CC35E3B86C}" srcOrd="0" destOrd="0" presId="urn:microsoft.com/office/officeart/2008/layout/AlternatingHexagons"/>
    <dgm:cxn modelId="{16C0663B-C394-4F90-B358-B60912B28316}" type="presOf" srcId="{76D7A500-D8BD-4210-9823-F6323B3DD7CA}" destId="{51CFB916-99EF-47F5-90DB-DE90F296CF46}" srcOrd="0" destOrd="0" presId="urn:microsoft.com/office/officeart/2008/layout/AlternatingHexagons"/>
    <dgm:cxn modelId="{BD0FEB3D-3B5A-445F-8FCC-00559F598892}" srcId="{5BC20D6B-4F69-490F-8A70-10A5490BF155}" destId="{3A5728C4-924D-4668-9385-CFC77A415F4F}" srcOrd="0" destOrd="0" parTransId="{888E0116-F3EA-4820-9450-60E69A8D1215}" sibTransId="{1E839EB2-4C4B-4451-879D-F1D9DEF34A62}"/>
    <dgm:cxn modelId="{60052F8C-7B24-401B-90C4-4D14CF24EE63}" srcId="{5BC20D6B-4F69-490F-8A70-10A5490BF155}" destId="{1ED4A526-723D-45D7-9EA8-405C25C8D5CA}" srcOrd="5" destOrd="0" parTransId="{EE9ABD7E-9A82-436C-BFDD-441DD559965B}" sibTransId="{648E38EF-03AF-419A-912B-E8A3DE553410}"/>
    <dgm:cxn modelId="{9622B096-D0FE-4A71-877F-47DD165CFCA2}" type="presOf" srcId="{336F8688-A2CA-4E61-815E-F5E58B7AF9BF}" destId="{F38B82D9-8EA4-4887-B4B6-EC29E10EC8D8}" srcOrd="0" destOrd="0" presId="urn:microsoft.com/office/officeart/2008/layout/AlternatingHexagons"/>
    <dgm:cxn modelId="{2EF34FA3-E37B-47E5-9ECE-D795DE7CF4B6}" type="presOf" srcId="{D697161A-61E4-4A15-83F4-7311BDD7A4BC}" destId="{4857D336-32F8-43A3-B181-25D166EF2FE1}" srcOrd="0" destOrd="0" presId="urn:microsoft.com/office/officeart/2008/layout/AlternatingHexagons"/>
    <dgm:cxn modelId="{0FD31BAC-6FB0-4B43-8C9A-C8F8066A342B}" srcId="{5BC20D6B-4F69-490F-8A70-10A5490BF155}" destId="{A5AA9600-D18D-4EC2-911C-2470D70C4542}" srcOrd="3" destOrd="0" parTransId="{0982F798-D486-4589-BF08-78724AE38CC8}" sibTransId="{DE352908-AA5C-4FF9-9FA1-3092D4C2420B}"/>
    <dgm:cxn modelId="{051E51D3-15ED-46F5-A0C4-7723B651543D}" type="presOf" srcId="{3A5728C4-924D-4668-9385-CFC77A415F4F}" destId="{E184DA61-7B27-41DA-A222-298F5C7C6C0A}" srcOrd="0" destOrd="0" presId="urn:microsoft.com/office/officeart/2008/layout/AlternatingHexagons"/>
    <dgm:cxn modelId="{DB1788DD-ADAE-40D3-8F5D-270FD40D69C7}" type="presOf" srcId="{3A0EF3E1-7F14-4445-9331-6A7DF69A616E}" destId="{11B68A7F-D6BC-4DEE-9964-808BB3D84276}" srcOrd="0" destOrd="0" presId="urn:microsoft.com/office/officeart/2008/layout/AlternatingHexagons"/>
    <dgm:cxn modelId="{C19CB5E2-104F-46BD-821A-1FF9259F43D4}" type="presOf" srcId="{648E38EF-03AF-419A-912B-E8A3DE553410}" destId="{5D87E41A-9C6F-4EC8-91F3-D6E8C6CF2E4E}" srcOrd="0" destOrd="0" presId="urn:microsoft.com/office/officeart/2008/layout/AlternatingHexagons"/>
    <dgm:cxn modelId="{C5CFAFF2-16B6-4449-880F-C3A2422ACE34}" type="presOf" srcId="{5BC20D6B-4F69-490F-8A70-10A5490BF155}" destId="{001CD8F6-346A-4A31-B9D2-6FA6E9C77DBC}" srcOrd="0" destOrd="0" presId="urn:microsoft.com/office/officeart/2008/layout/AlternatingHexagons"/>
    <dgm:cxn modelId="{9CB110F7-C604-457F-B63A-12603C3FAF1A}" type="presOf" srcId="{1ED4A526-723D-45D7-9EA8-405C25C8D5CA}" destId="{786FCFBA-5842-4068-84B4-FBE3DEFA33C0}" srcOrd="0" destOrd="0" presId="urn:microsoft.com/office/officeart/2008/layout/AlternatingHexagons"/>
    <dgm:cxn modelId="{01B21644-D5F9-4F9C-BB67-2BF5E54CC220}" type="presParOf" srcId="{001CD8F6-346A-4A31-B9D2-6FA6E9C77DBC}" destId="{DAC93EF2-0D13-4DB0-A766-24C510919B65}" srcOrd="0" destOrd="0" presId="urn:microsoft.com/office/officeart/2008/layout/AlternatingHexagons"/>
    <dgm:cxn modelId="{29A50CBC-FDE9-4310-AA2E-3274961D038D}" type="presParOf" srcId="{DAC93EF2-0D13-4DB0-A766-24C510919B65}" destId="{E184DA61-7B27-41DA-A222-298F5C7C6C0A}" srcOrd="0" destOrd="0" presId="urn:microsoft.com/office/officeart/2008/layout/AlternatingHexagons"/>
    <dgm:cxn modelId="{C69F8D0B-D8ED-4A8E-A8F5-FCC7B9BDE930}" type="presParOf" srcId="{DAC93EF2-0D13-4DB0-A766-24C510919B65}" destId="{D7D989DE-CB51-4ABA-ACF2-2221976EC0AD}" srcOrd="1" destOrd="0" presId="urn:microsoft.com/office/officeart/2008/layout/AlternatingHexagons"/>
    <dgm:cxn modelId="{B829A3AB-337D-4F45-9797-003E0B4A4A21}" type="presParOf" srcId="{DAC93EF2-0D13-4DB0-A766-24C510919B65}" destId="{CDA1E766-E6BB-4910-B8E6-DDD5BDB41C11}" srcOrd="2" destOrd="0" presId="urn:microsoft.com/office/officeart/2008/layout/AlternatingHexagons"/>
    <dgm:cxn modelId="{4D81D0FF-3FBA-4873-AD41-6F54D28F5A9F}" type="presParOf" srcId="{DAC93EF2-0D13-4DB0-A766-24C510919B65}" destId="{A01FE9DB-3154-455B-99F4-49A50A0968C9}" srcOrd="3" destOrd="0" presId="urn:microsoft.com/office/officeart/2008/layout/AlternatingHexagons"/>
    <dgm:cxn modelId="{1E87CC50-BF08-448C-9799-FFFC71F524CE}" type="presParOf" srcId="{DAC93EF2-0D13-4DB0-A766-24C510919B65}" destId="{3EDAF8C8-E9AA-450F-A63C-2F99A4E97D7E}" srcOrd="4" destOrd="0" presId="urn:microsoft.com/office/officeart/2008/layout/AlternatingHexagons"/>
    <dgm:cxn modelId="{23283719-3D14-40C4-9CFD-E21553057D45}" type="presParOf" srcId="{001CD8F6-346A-4A31-B9D2-6FA6E9C77DBC}" destId="{3A43F9BB-095A-4AC6-B1D2-56F70EB8F150}" srcOrd="1" destOrd="0" presId="urn:microsoft.com/office/officeart/2008/layout/AlternatingHexagons"/>
    <dgm:cxn modelId="{E1447714-7F19-490F-AD5B-0CFD297F2490}" type="presParOf" srcId="{001CD8F6-346A-4A31-B9D2-6FA6E9C77DBC}" destId="{D39275FF-6DF0-4EE1-A795-218AF85E3951}" srcOrd="2" destOrd="0" presId="urn:microsoft.com/office/officeart/2008/layout/AlternatingHexagons"/>
    <dgm:cxn modelId="{836A5154-46A3-4732-8CDF-DF43D9A00E18}" type="presParOf" srcId="{D39275FF-6DF0-4EE1-A795-218AF85E3951}" destId="{4857D336-32F8-43A3-B181-25D166EF2FE1}" srcOrd="0" destOrd="0" presId="urn:microsoft.com/office/officeart/2008/layout/AlternatingHexagons"/>
    <dgm:cxn modelId="{EE1BE89A-3803-4CBB-88B5-2FDBC8082160}" type="presParOf" srcId="{D39275FF-6DF0-4EE1-A795-218AF85E3951}" destId="{2EBBBCC8-B77A-433E-9FC3-8949EF232B82}" srcOrd="1" destOrd="0" presId="urn:microsoft.com/office/officeart/2008/layout/AlternatingHexagons"/>
    <dgm:cxn modelId="{B96E4C8A-4731-47D4-B104-AE2075AD7CA8}" type="presParOf" srcId="{D39275FF-6DF0-4EE1-A795-218AF85E3951}" destId="{C49DADA6-957A-41B5-8451-C5A888CF67A2}" srcOrd="2" destOrd="0" presId="urn:microsoft.com/office/officeart/2008/layout/AlternatingHexagons"/>
    <dgm:cxn modelId="{4424923E-642E-4157-9762-C0D15ED9F0A8}" type="presParOf" srcId="{D39275FF-6DF0-4EE1-A795-218AF85E3951}" destId="{B2D232BE-9083-4D6D-BE19-824DD61CC945}" srcOrd="3" destOrd="0" presId="urn:microsoft.com/office/officeart/2008/layout/AlternatingHexagons"/>
    <dgm:cxn modelId="{FAA0EE23-E298-424F-9DE9-39916C39A6DD}" type="presParOf" srcId="{D39275FF-6DF0-4EE1-A795-218AF85E3951}" destId="{11B68A7F-D6BC-4DEE-9964-808BB3D84276}" srcOrd="4" destOrd="0" presId="urn:microsoft.com/office/officeart/2008/layout/AlternatingHexagons"/>
    <dgm:cxn modelId="{B91047BA-1598-44EF-9F33-F0011AF78177}" type="presParOf" srcId="{001CD8F6-346A-4A31-B9D2-6FA6E9C77DBC}" destId="{2AB60152-4918-423A-92E9-1042C6D45FEE}" srcOrd="3" destOrd="0" presId="urn:microsoft.com/office/officeart/2008/layout/AlternatingHexagons"/>
    <dgm:cxn modelId="{2E684B3F-C072-49EC-B256-C205AFD359E2}" type="presParOf" srcId="{001CD8F6-346A-4A31-B9D2-6FA6E9C77DBC}" destId="{1AF595EA-53CB-4155-88C2-DD64A24A4C63}" srcOrd="4" destOrd="0" presId="urn:microsoft.com/office/officeart/2008/layout/AlternatingHexagons"/>
    <dgm:cxn modelId="{1D954DEB-7E63-430D-9989-3C740BA9DF6F}" type="presParOf" srcId="{1AF595EA-53CB-4155-88C2-DD64A24A4C63}" destId="{F38B82D9-8EA4-4887-B4B6-EC29E10EC8D8}" srcOrd="0" destOrd="0" presId="urn:microsoft.com/office/officeart/2008/layout/AlternatingHexagons"/>
    <dgm:cxn modelId="{87EB92AA-2E44-4B1F-AFCC-8E7080ADDFAF}" type="presParOf" srcId="{1AF595EA-53CB-4155-88C2-DD64A24A4C63}" destId="{7120825E-22DC-4CA5-887F-3F244BE136E8}" srcOrd="1" destOrd="0" presId="urn:microsoft.com/office/officeart/2008/layout/AlternatingHexagons"/>
    <dgm:cxn modelId="{A282B60B-A089-4C6C-84DE-494A6507DA09}" type="presParOf" srcId="{1AF595EA-53CB-4155-88C2-DD64A24A4C63}" destId="{EFFD8AE3-E385-4E3E-83C9-F32189BCE62E}" srcOrd="2" destOrd="0" presId="urn:microsoft.com/office/officeart/2008/layout/AlternatingHexagons"/>
    <dgm:cxn modelId="{461E8820-EED5-4F0B-B63C-DC16B6E2D98C}" type="presParOf" srcId="{1AF595EA-53CB-4155-88C2-DD64A24A4C63}" destId="{B721F851-B57F-4C84-81F4-18E7972B498C}" srcOrd="3" destOrd="0" presId="urn:microsoft.com/office/officeart/2008/layout/AlternatingHexagons"/>
    <dgm:cxn modelId="{9103EB9A-99B0-4132-B680-3974FBC9D1A5}" type="presParOf" srcId="{1AF595EA-53CB-4155-88C2-DD64A24A4C63}" destId="{51CFB916-99EF-47F5-90DB-DE90F296CF46}" srcOrd="4" destOrd="0" presId="urn:microsoft.com/office/officeart/2008/layout/AlternatingHexagons"/>
    <dgm:cxn modelId="{DBF1A376-859C-496C-923C-4DE80A44C516}" type="presParOf" srcId="{001CD8F6-346A-4A31-B9D2-6FA6E9C77DBC}" destId="{AFCE90E4-5790-4580-931B-9640FCB5E482}" srcOrd="5" destOrd="0" presId="urn:microsoft.com/office/officeart/2008/layout/AlternatingHexagons"/>
    <dgm:cxn modelId="{2139E751-D965-44D7-962F-827C0C2769F4}" type="presParOf" srcId="{001CD8F6-346A-4A31-B9D2-6FA6E9C77DBC}" destId="{99AC0171-B1B0-4869-AECB-2E562D0E7972}" srcOrd="6" destOrd="0" presId="urn:microsoft.com/office/officeart/2008/layout/AlternatingHexagons"/>
    <dgm:cxn modelId="{59BF4745-C61A-4B97-82C5-BBD0CE477D34}" type="presParOf" srcId="{99AC0171-B1B0-4869-AECB-2E562D0E7972}" destId="{EE4AC6E1-CD6E-4E5F-9EFE-78CC35E3B86C}" srcOrd="0" destOrd="0" presId="urn:microsoft.com/office/officeart/2008/layout/AlternatingHexagons"/>
    <dgm:cxn modelId="{999B2EB3-1A23-42A5-8892-05C363531EBA}" type="presParOf" srcId="{99AC0171-B1B0-4869-AECB-2E562D0E7972}" destId="{A4E469CF-BBBD-4A31-91CF-EE04C828E3EE}" srcOrd="1" destOrd="0" presId="urn:microsoft.com/office/officeart/2008/layout/AlternatingHexagons"/>
    <dgm:cxn modelId="{3249EEFA-7C41-4DA3-97F2-EACAA7AF4C4A}" type="presParOf" srcId="{99AC0171-B1B0-4869-AECB-2E562D0E7972}" destId="{4C2A76ED-F7D2-41A5-AF8A-152A8658E70E}" srcOrd="2" destOrd="0" presId="urn:microsoft.com/office/officeart/2008/layout/AlternatingHexagons"/>
    <dgm:cxn modelId="{D3C0EDC7-BB4E-40E6-8569-F1825B142C62}" type="presParOf" srcId="{99AC0171-B1B0-4869-AECB-2E562D0E7972}" destId="{F5DF98FB-7E2B-42B9-AF87-5CAA4F85D220}" srcOrd="3" destOrd="0" presId="urn:microsoft.com/office/officeart/2008/layout/AlternatingHexagons"/>
    <dgm:cxn modelId="{237E9747-29E1-4F09-A246-730634E8F8F1}" type="presParOf" srcId="{99AC0171-B1B0-4869-AECB-2E562D0E7972}" destId="{EA284116-AE57-4FC0-A719-3DDB4A65B0C3}" srcOrd="4" destOrd="0" presId="urn:microsoft.com/office/officeart/2008/layout/AlternatingHexagons"/>
    <dgm:cxn modelId="{E645AB93-58EA-48DE-9CB2-61FE311A70CE}" type="presParOf" srcId="{001CD8F6-346A-4A31-B9D2-6FA6E9C77DBC}" destId="{4D9E27D8-F373-4539-B409-D54FF8068A72}" srcOrd="7" destOrd="0" presId="urn:microsoft.com/office/officeart/2008/layout/AlternatingHexagons"/>
    <dgm:cxn modelId="{5E4F1F2F-8E76-48B1-826C-41B4223FE7D3}" type="presParOf" srcId="{001CD8F6-346A-4A31-B9D2-6FA6E9C77DBC}" destId="{E04559F8-B874-4A08-837D-D756903C6879}" srcOrd="8" destOrd="0" presId="urn:microsoft.com/office/officeart/2008/layout/AlternatingHexagons"/>
    <dgm:cxn modelId="{99E4D563-B2F6-4C04-85AA-C8A302C666FA}" type="presParOf" srcId="{E04559F8-B874-4A08-837D-D756903C6879}" destId="{8EDC0BCA-A050-4FD7-B729-83417B23C27F}" srcOrd="0" destOrd="0" presId="urn:microsoft.com/office/officeart/2008/layout/AlternatingHexagons"/>
    <dgm:cxn modelId="{67E6DC86-F586-4AFD-9529-33F737BAF671}" type="presParOf" srcId="{E04559F8-B874-4A08-837D-D756903C6879}" destId="{9711F36A-884B-498B-B786-4FAA7D26AC71}" srcOrd="1" destOrd="0" presId="urn:microsoft.com/office/officeart/2008/layout/AlternatingHexagons"/>
    <dgm:cxn modelId="{883FB372-B4E5-49CE-B8B7-4EA9A94E98FF}" type="presParOf" srcId="{E04559F8-B874-4A08-837D-D756903C6879}" destId="{956AE7B5-F122-48FA-9CC1-30FF5AFE2429}" srcOrd="2" destOrd="0" presId="urn:microsoft.com/office/officeart/2008/layout/AlternatingHexagons"/>
    <dgm:cxn modelId="{5033B5E6-2028-4843-A0F0-BDABF2893D98}" type="presParOf" srcId="{E04559F8-B874-4A08-837D-D756903C6879}" destId="{9A7CA05F-7182-4D58-8F7F-7D7E2B8C5A60}" srcOrd="3" destOrd="0" presId="urn:microsoft.com/office/officeart/2008/layout/AlternatingHexagons"/>
    <dgm:cxn modelId="{87B9B112-66A1-4C2D-8688-AE114F16876D}" type="presParOf" srcId="{E04559F8-B874-4A08-837D-D756903C6879}" destId="{F36F2851-8AEC-4DE7-9D24-4B4F92EA04C5}" srcOrd="4" destOrd="0" presId="urn:microsoft.com/office/officeart/2008/layout/AlternatingHexagons"/>
    <dgm:cxn modelId="{25C1C9D5-459E-414D-9020-AF086E0D79D4}" type="presParOf" srcId="{001CD8F6-346A-4A31-B9D2-6FA6E9C77DBC}" destId="{F6217FA6-2B2E-44BC-BACD-2DF91A20BEB2}" srcOrd="9" destOrd="0" presId="urn:microsoft.com/office/officeart/2008/layout/AlternatingHexagons"/>
    <dgm:cxn modelId="{423FC0A0-C5A6-46D4-876C-1ACDC031BD60}" type="presParOf" srcId="{001CD8F6-346A-4A31-B9D2-6FA6E9C77DBC}" destId="{1E5DF8FD-5F10-4C0F-A95C-B0FC4E425399}" srcOrd="10" destOrd="0" presId="urn:microsoft.com/office/officeart/2008/layout/AlternatingHexagons"/>
    <dgm:cxn modelId="{D3ECFB06-5C99-4770-87ED-4D6A05349FDA}" type="presParOf" srcId="{1E5DF8FD-5F10-4C0F-A95C-B0FC4E425399}" destId="{786FCFBA-5842-4068-84B4-FBE3DEFA33C0}" srcOrd="0" destOrd="0" presId="urn:microsoft.com/office/officeart/2008/layout/AlternatingHexagons"/>
    <dgm:cxn modelId="{D0FFCC98-192D-4BFF-B576-6DFA56328417}" type="presParOf" srcId="{1E5DF8FD-5F10-4C0F-A95C-B0FC4E425399}" destId="{63B6732E-FE0E-43F9-9C43-3D10F88083DD}" srcOrd="1" destOrd="0" presId="urn:microsoft.com/office/officeart/2008/layout/AlternatingHexagons"/>
    <dgm:cxn modelId="{CC4AB6B2-62A2-453F-842B-EF74384866CF}" type="presParOf" srcId="{1E5DF8FD-5F10-4C0F-A95C-B0FC4E425399}" destId="{96D07CE9-7751-4C43-A5F9-2126CC8B4533}" srcOrd="2" destOrd="0" presId="urn:microsoft.com/office/officeart/2008/layout/AlternatingHexagons"/>
    <dgm:cxn modelId="{F4217A8D-E17A-411D-9EEA-FE9AAA1C9C30}" type="presParOf" srcId="{1E5DF8FD-5F10-4C0F-A95C-B0FC4E425399}" destId="{B32B44D1-4EB1-4278-8B3B-E7BE2B557C34}" srcOrd="3" destOrd="0" presId="urn:microsoft.com/office/officeart/2008/layout/AlternatingHexagons"/>
    <dgm:cxn modelId="{DD8F2A5D-DA7B-4A10-A1ED-37B7253DA199}" type="presParOf" srcId="{1E5DF8FD-5F10-4C0F-A95C-B0FC4E425399}" destId="{5D87E41A-9C6F-4EC8-91F3-D6E8C6CF2E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C20D6B-4F69-490F-8A70-10A5490BF15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A5728C4-924D-4668-9385-CFC77A415F4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MUN-KA-VÁLLA-LÓK</a:t>
          </a:r>
        </a:p>
      </dgm:t>
    </dgm:pt>
    <dgm:pt modelId="{888E0116-F3EA-4820-9450-60E69A8D1215}" type="parTrans" cxnId="{BD0FEB3D-3B5A-445F-8FCC-00559F598892}">
      <dgm:prSet/>
      <dgm:spPr/>
      <dgm:t>
        <a:bodyPr/>
        <a:lstStyle/>
        <a:p>
          <a:endParaRPr lang="hu-HU"/>
        </a:p>
      </dgm:t>
    </dgm:pt>
    <dgm:pt modelId="{1E839EB2-4C4B-4451-879D-F1D9DEF34A62}" type="sibTrans" cxnId="{BD0FEB3D-3B5A-445F-8FCC-00559F59889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ÁLLAMI VÁLLA-LATOK</a:t>
          </a:r>
        </a:p>
      </dgm:t>
    </dgm:pt>
    <dgm:pt modelId="{D697161A-61E4-4A15-83F4-7311BDD7A4BC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HELYI VÁLLAL-KOZÓK</a:t>
          </a:r>
        </a:p>
      </dgm:t>
    </dgm:pt>
    <dgm:pt modelId="{630F34F2-3DBE-4132-9BC8-E4496E4A0B36}" type="parTrans" cxnId="{88D1BF2A-C6A2-47FB-AC6A-335B600E03B1}">
      <dgm:prSet/>
      <dgm:spPr/>
      <dgm:t>
        <a:bodyPr/>
        <a:lstStyle/>
        <a:p>
          <a:endParaRPr lang="hu-HU"/>
        </a:p>
      </dgm:t>
    </dgm:pt>
    <dgm:pt modelId="{3A0EF3E1-7F14-4445-9331-6A7DF69A616E}" type="sibTrans" cxnId="{88D1BF2A-C6A2-47FB-AC6A-335B600E03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VÁLLAL-KOZÓK</a:t>
          </a:r>
        </a:p>
      </dgm:t>
    </dgm:pt>
    <dgm:pt modelId="{336F8688-A2CA-4E61-815E-F5E58B7AF9BF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HELYI KÖZÖS-SÉG</a:t>
          </a:r>
        </a:p>
      </dgm:t>
    </dgm:pt>
    <dgm:pt modelId="{BD8E88CA-DDE7-49AE-8856-3BBC834CA81D}" type="parTrans" cxnId="{24CF5D1D-E393-41F9-BD9A-08F50824A969}">
      <dgm:prSet/>
      <dgm:spPr/>
      <dgm:t>
        <a:bodyPr/>
        <a:lstStyle/>
        <a:p>
          <a:endParaRPr lang="hu-HU"/>
        </a:p>
      </dgm:t>
    </dgm:pt>
    <dgm:pt modelId="{76D7A500-D8BD-4210-9823-F6323B3DD7CA}" type="sibTrans" cxnId="{24CF5D1D-E393-41F9-BD9A-08F50824A9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TELEPÜ-LÉS VEZETŐI</a:t>
          </a:r>
        </a:p>
      </dgm:t>
    </dgm:pt>
    <dgm:pt modelId="{A5AA9600-D18D-4EC2-911C-2470D70C454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100" dirty="0"/>
            <a:t>TERMÉ-SZET-VÉDE-LEM</a:t>
          </a:r>
        </a:p>
      </dgm:t>
    </dgm:pt>
    <dgm:pt modelId="{0982F798-D486-4589-BF08-78724AE38CC8}" type="parTrans" cxnId="{0FD31BAC-6FB0-4B43-8C9A-C8F8066A342B}">
      <dgm:prSet/>
      <dgm:spPr/>
      <dgm:t>
        <a:bodyPr/>
        <a:lstStyle/>
        <a:p>
          <a:endParaRPr lang="hu-HU"/>
        </a:p>
      </dgm:t>
    </dgm:pt>
    <dgm:pt modelId="{DE352908-AA5C-4FF9-9FA1-3092D4C2420B}" type="sibTrans" cxnId="{0FD31BAC-6FB0-4B43-8C9A-C8F8066A342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dirty="0"/>
            <a:t>CIVIL SZERVE-ZETEK</a:t>
          </a:r>
        </a:p>
      </dgm:t>
    </dgm:pt>
    <dgm:pt modelId="{45BA6D14-1D02-4259-AB34-4534FB95390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100" dirty="0"/>
            <a:t>INTÉZ-MÉNYEK</a:t>
          </a:r>
        </a:p>
      </dgm:t>
    </dgm:pt>
    <dgm:pt modelId="{DEA73F5D-F641-42CE-9BA2-E6C3372BE711}" type="parTrans" cxnId="{0CBE2E29-931E-43D8-AD92-AB4CD1494D2F}">
      <dgm:prSet/>
      <dgm:spPr/>
      <dgm:t>
        <a:bodyPr/>
        <a:lstStyle/>
        <a:p>
          <a:endParaRPr lang="hu-HU"/>
        </a:p>
      </dgm:t>
    </dgm:pt>
    <dgm:pt modelId="{D2B68CD9-7DBA-4EC0-9974-3F76C2A6483B}" type="sibTrans" cxnId="{0CBE2E29-931E-43D8-AD92-AB4CD1494D2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200" dirty="0"/>
            <a:t>HATÓSÁ-GOK</a:t>
          </a:r>
        </a:p>
      </dgm:t>
    </dgm:pt>
    <dgm:pt modelId="{1ED4A526-723D-45D7-9EA8-405C25C8D5CA}">
      <dgm:prSet/>
      <dgm:spPr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</dgm:spPr>
      <dgm:t>
        <a:bodyPr/>
        <a:lstStyle/>
        <a:p>
          <a:endParaRPr lang="hu-HU"/>
        </a:p>
      </dgm:t>
    </dgm:pt>
    <dgm:pt modelId="{EE9ABD7E-9A82-436C-BFDD-441DD559965B}" type="parTrans" cxnId="{60052F8C-7B24-401B-90C4-4D14CF24EE63}">
      <dgm:prSet/>
      <dgm:spPr/>
      <dgm:t>
        <a:bodyPr/>
        <a:lstStyle/>
        <a:p>
          <a:endParaRPr lang="hu-HU"/>
        </a:p>
      </dgm:t>
    </dgm:pt>
    <dgm:pt modelId="{648E38EF-03AF-419A-912B-E8A3DE553410}" type="sibTrans" cxnId="{60052F8C-7B24-401B-90C4-4D14CF24EE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dirty="0"/>
            <a:t>TÉRSÉG, MEGYE</a:t>
          </a:r>
        </a:p>
      </dgm:t>
    </dgm:pt>
    <dgm:pt modelId="{001CD8F6-346A-4A31-B9D2-6FA6E9C77DBC}" type="pres">
      <dgm:prSet presAssocID="{5BC20D6B-4F69-490F-8A70-10A5490BF155}" presName="Name0" presStyleCnt="0">
        <dgm:presLayoutVars>
          <dgm:chMax/>
          <dgm:chPref/>
          <dgm:dir/>
          <dgm:animLvl val="lvl"/>
        </dgm:presLayoutVars>
      </dgm:prSet>
      <dgm:spPr/>
    </dgm:pt>
    <dgm:pt modelId="{DAC93EF2-0D13-4DB0-A766-24C510919B65}" type="pres">
      <dgm:prSet presAssocID="{3A5728C4-924D-4668-9385-CFC77A415F4F}" presName="composite" presStyleCnt="0"/>
      <dgm:spPr/>
    </dgm:pt>
    <dgm:pt modelId="{E184DA61-7B27-41DA-A222-298F5C7C6C0A}" type="pres">
      <dgm:prSet presAssocID="{3A5728C4-924D-4668-9385-CFC77A415F4F}" presName="Parent1" presStyleLbl="node1" presStyleIdx="0" presStyleCnt="12" custLinFactNeighborY="-4836">
        <dgm:presLayoutVars>
          <dgm:chMax val="1"/>
          <dgm:chPref val="1"/>
          <dgm:bulletEnabled val="1"/>
        </dgm:presLayoutVars>
      </dgm:prSet>
      <dgm:spPr/>
    </dgm:pt>
    <dgm:pt modelId="{D7D989DE-CB51-4ABA-ACF2-2221976EC0AD}" type="pres">
      <dgm:prSet presAssocID="{3A5728C4-924D-4668-9385-CFC77A415F4F}" presName="Childtext1" presStyleLbl="revTx" presStyleIdx="0" presStyleCnt="6" custLinFactNeighborX="1086" custLinFactNeighborY="8977">
        <dgm:presLayoutVars>
          <dgm:chMax val="0"/>
          <dgm:chPref val="0"/>
          <dgm:bulletEnabled val="1"/>
        </dgm:presLayoutVars>
      </dgm:prSet>
      <dgm:spPr/>
    </dgm:pt>
    <dgm:pt modelId="{CDA1E766-E6BB-4910-B8E6-DDD5BDB41C11}" type="pres">
      <dgm:prSet presAssocID="{3A5728C4-924D-4668-9385-CFC77A415F4F}" presName="BalanceSpacing" presStyleCnt="0"/>
      <dgm:spPr/>
    </dgm:pt>
    <dgm:pt modelId="{A01FE9DB-3154-455B-99F4-49A50A0968C9}" type="pres">
      <dgm:prSet presAssocID="{3A5728C4-924D-4668-9385-CFC77A415F4F}" presName="BalanceSpacing1" presStyleCnt="0"/>
      <dgm:spPr/>
    </dgm:pt>
    <dgm:pt modelId="{3EDAF8C8-E9AA-450F-A63C-2F99A4E97D7E}" type="pres">
      <dgm:prSet presAssocID="{1E839EB2-4C4B-4451-879D-F1D9DEF34A62}" presName="Accent1Text" presStyleLbl="node1" presStyleIdx="1" presStyleCnt="12" custLinFactNeighborY="-1251"/>
      <dgm:spPr/>
    </dgm:pt>
    <dgm:pt modelId="{3A43F9BB-095A-4AC6-B1D2-56F70EB8F150}" type="pres">
      <dgm:prSet presAssocID="{1E839EB2-4C4B-4451-879D-F1D9DEF34A62}" presName="spaceBetweenRectangles" presStyleCnt="0"/>
      <dgm:spPr/>
    </dgm:pt>
    <dgm:pt modelId="{D39275FF-6DF0-4EE1-A795-218AF85E3951}" type="pres">
      <dgm:prSet presAssocID="{D697161A-61E4-4A15-83F4-7311BDD7A4BC}" presName="composite" presStyleCnt="0"/>
      <dgm:spPr/>
    </dgm:pt>
    <dgm:pt modelId="{4857D336-32F8-43A3-B181-25D166EF2FE1}" type="pres">
      <dgm:prSet presAssocID="{D697161A-61E4-4A15-83F4-7311BDD7A4BC}" presName="Parent1" presStyleLbl="node1" presStyleIdx="2" presStyleCnt="12" custLinFactNeighborX="1063" custLinFactNeighborY="-2986">
        <dgm:presLayoutVars>
          <dgm:chMax val="1"/>
          <dgm:chPref val="1"/>
          <dgm:bulletEnabled val="1"/>
        </dgm:presLayoutVars>
      </dgm:prSet>
      <dgm:spPr/>
    </dgm:pt>
    <dgm:pt modelId="{2EBBBCC8-B77A-433E-9FC3-8949EF232B82}" type="pres">
      <dgm:prSet presAssocID="{D697161A-61E4-4A15-83F4-7311BDD7A4BC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49DADA6-957A-41B5-8451-C5A888CF67A2}" type="pres">
      <dgm:prSet presAssocID="{D697161A-61E4-4A15-83F4-7311BDD7A4BC}" presName="BalanceSpacing" presStyleCnt="0"/>
      <dgm:spPr/>
    </dgm:pt>
    <dgm:pt modelId="{B2D232BE-9083-4D6D-BE19-824DD61CC945}" type="pres">
      <dgm:prSet presAssocID="{D697161A-61E4-4A15-83F4-7311BDD7A4BC}" presName="BalanceSpacing1" presStyleCnt="0"/>
      <dgm:spPr/>
    </dgm:pt>
    <dgm:pt modelId="{11B68A7F-D6BC-4DEE-9964-808BB3D84276}" type="pres">
      <dgm:prSet presAssocID="{3A0EF3E1-7F14-4445-9331-6A7DF69A616E}" presName="Accent1Text" presStyleLbl="node1" presStyleIdx="3" presStyleCnt="12" custLinFactNeighborY="-4836"/>
      <dgm:spPr/>
    </dgm:pt>
    <dgm:pt modelId="{2AB60152-4918-423A-92E9-1042C6D45FEE}" type="pres">
      <dgm:prSet presAssocID="{3A0EF3E1-7F14-4445-9331-6A7DF69A616E}" presName="spaceBetweenRectangles" presStyleCnt="0"/>
      <dgm:spPr/>
    </dgm:pt>
    <dgm:pt modelId="{1AF595EA-53CB-4155-88C2-DD64A24A4C63}" type="pres">
      <dgm:prSet presAssocID="{336F8688-A2CA-4E61-815E-F5E58B7AF9BF}" presName="composite" presStyleCnt="0"/>
      <dgm:spPr/>
    </dgm:pt>
    <dgm:pt modelId="{F38B82D9-8EA4-4887-B4B6-EC29E10EC8D8}" type="pres">
      <dgm:prSet presAssocID="{336F8688-A2CA-4E61-815E-F5E58B7AF9BF}" presName="Parent1" presStyleLbl="node1" presStyleIdx="4" presStyleCnt="12" custLinFactNeighborX="2003" custLinFactNeighborY="-4836">
        <dgm:presLayoutVars>
          <dgm:chMax val="1"/>
          <dgm:chPref val="1"/>
          <dgm:bulletEnabled val="1"/>
        </dgm:presLayoutVars>
      </dgm:prSet>
      <dgm:spPr/>
    </dgm:pt>
    <dgm:pt modelId="{7120825E-22DC-4CA5-887F-3F244BE136E8}" type="pres">
      <dgm:prSet presAssocID="{336F8688-A2CA-4E61-815E-F5E58B7AF9BF}" presName="Childtext1" presStyleLbl="revTx" presStyleIdx="2" presStyleCnt="6" custLinFactNeighborX="-1672" custLinFactNeighborY="-2809">
        <dgm:presLayoutVars>
          <dgm:chMax val="0"/>
          <dgm:chPref val="0"/>
          <dgm:bulletEnabled val="1"/>
        </dgm:presLayoutVars>
      </dgm:prSet>
      <dgm:spPr/>
    </dgm:pt>
    <dgm:pt modelId="{EFFD8AE3-E385-4E3E-83C9-F32189BCE62E}" type="pres">
      <dgm:prSet presAssocID="{336F8688-A2CA-4E61-815E-F5E58B7AF9BF}" presName="BalanceSpacing" presStyleCnt="0"/>
      <dgm:spPr/>
    </dgm:pt>
    <dgm:pt modelId="{B721F851-B57F-4C84-81F4-18E7972B498C}" type="pres">
      <dgm:prSet presAssocID="{336F8688-A2CA-4E61-815E-F5E58B7AF9BF}" presName="BalanceSpacing1" presStyleCnt="0"/>
      <dgm:spPr/>
    </dgm:pt>
    <dgm:pt modelId="{51CFB916-99EF-47F5-90DB-DE90F296CF46}" type="pres">
      <dgm:prSet presAssocID="{76D7A500-D8BD-4210-9823-F6323B3DD7CA}" presName="Accent1Text" presStyleLbl="node1" presStyleIdx="5" presStyleCnt="12" custLinFactNeighborX="4129" custLinFactNeighborY="-4836"/>
      <dgm:spPr/>
    </dgm:pt>
    <dgm:pt modelId="{AFCE90E4-5790-4580-931B-9640FCB5E482}" type="pres">
      <dgm:prSet presAssocID="{76D7A500-D8BD-4210-9823-F6323B3DD7CA}" presName="spaceBetweenRectangles" presStyleCnt="0"/>
      <dgm:spPr/>
    </dgm:pt>
    <dgm:pt modelId="{99AC0171-B1B0-4869-AECB-2E562D0E7972}" type="pres">
      <dgm:prSet presAssocID="{A5AA9600-D18D-4EC2-911C-2470D70C4542}" presName="composite" presStyleCnt="0"/>
      <dgm:spPr/>
    </dgm:pt>
    <dgm:pt modelId="{EE4AC6E1-CD6E-4E5F-9EFE-78CC35E3B86C}" type="pres">
      <dgm:prSet presAssocID="{A5AA9600-D18D-4EC2-911C-2470D70C4542}" presName="Parent1" presStyleLbl="node1" presStyleIdx="6" presStyleCnt="12" custLinFactNeighborX="2169" custLinFactNeighborY="-1941">
        <dgm:presLayoutVars>
          <dgm:chMax val="1"/>
          <dgm:chPref val="1"/>
          <dgm:bulletEnabled val="1"/>
        </dgm:presLayoutVars>
      </dgm:prSet>
      <dgm:spPr/>
    </dgm:pt>
    <dgm:pt modelId="{A4E469CF-BBBD-4A31-91CF-EE04C828E3EE}" type="pres">
      <dgm:prSet presAssocID="{A5AA9600-D18D-4EC2-911C-2470D70C4542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C2A76ED-F7D2-41A5-AF8A-152A8658E70E}" type="pres">
      <dgm:prSet presAssocID="{A5AA9600-D18D-4EC2-911C-2470D70C4542}" presName="BalanceSpacing" presStyleCnt="0"/>
      <dgm:spPr/>
    </dgm:pt>
    <dgm:pt modelId="{F5DF98FB-7E2B-42B9-AF87-5CAA4F85D220}" type="pres">
      <dgm:prSet presAssocID="{A5AA9600-D18D-4EC2-911C-2470D70C4542}" presName="BalanceSpacing1" presStyleCnt="0"/>
      <dgm:spPr/>
    </dgm:pt>
    <dgm:pt modelId="{EA284116-AE57-4FC0-A719-3DDB4A65B0C3}" type="pres">
      <dgm:prSet presAssocID="{DE352908-AA5C-4FF9-9FA1-3092D4C2420B}" presName="Accent1Text" presStyleLbl="node1" presStyleIdx="7" presStyleCnt="12" custLinFactNeighborX="1691" custLinFactNeighborY="-6566"/>
      <dgm:spPr/>
    </dgm:pt>
    <dgm:pt modelId="{4D9E27D8-F373-4539-B409-D54FF8068A72}" type="pres">
      <dgm:prSet presAssocID="{DE352908-AA5C-4FF9-9FA1-3092D4C2420B}" presName="spaceBetweenRectangles" presStyleCnt="0"/>
      <dgm:spPr/>
    </dgm:pt>
    <dgm:pt modelId="{E04559F8-B874-4A08-837D-D756903C6879}" type="pres">
      <dgm:prSet presAssocID="{45BA6D14-1D02-4259-AB34-4534FB95390D}" presName="composite" presStyleCnt="0"/>
      <dgm:spPr/>
    </dgm:pt>
    <dgm:pt modelId="{8EDC0BCA-A050-4FD7-B729-83417B23C27F}" type="pres">
      <dgm:prSet presAssocID="{45BA6D14-1D02-4259-AB34-4534FB95390D}" presName="Parent1" presStyleLbl="node1" presStyleIdx="8" presStyleCnt="12">
        <dgm:presLayoutVars>
          <dgm:chMax val="1"/>
          <dgm:chPref val="1"/>
          <dgm:bulletEnabled val="1"/>
        </dgm:presLayoutVars>
      </dgm:prSet>
      <dgm:spPr/>
    </dgm:pt>
    <dgm:pt modelId="{9711F36A-884B-498B-B786-4FAA7D26AC71}" type="pres">
      <dgm:prSet presAssocID="{45BA6D14-1D02-4259-AB34-4534FB95390D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56AE7B5-F122-48FA-9CC1-30FF5AFE2429}" type="pres">
      <dgm:prSet presAssocID="{45BA6D14-1D02-4259-AB34-4534FB95390D}" presName="BalanceSpacing" presStyleCnt="0"/>
      <dgm:spPr/>
    </dgm:pt>
    <dgm:pt modelId="{9A7CA05F-7182-4D58-8F7F-7D7E2B8C5A60}" type="pres">
      <dgm:prSet presAssocID="{45BA6D14-1D02-4259-AB34-4534FB95390D}" presName="BalanceSpacing1" presStyleCnt="0"/>
      <dgm:spPr/>
    </dgm:pt>
    <dgm:pt modelId="{F36F2851-8AEC-4DE7-9D24-4B4F92EA04C5}" type="pres">
      <dgm:prSet presAssocID="{D2B68CD9-7DBA-4EC0-9974-3F76C2A6483B}" presName="Accent1Text" presStyleLbl="node1" presStyleIdx="9" presStyleCnt="12"/>
      <dgm:spPr/>
    </dgm:pt>
    <dgm:pt modelId="{F6217FA6-2B2E-44BC-BACD-2DF91A20BEB2}" type="pres">
      <dgm:prSet presAssocID="{D2B68CD9-7DBA-4EC0-9974-3F76C2A6483B}" presName="spaceBetweenRectangles" presStyleCnt="0"/>
      <dgm:spPr/>
    </dgm:pt>
    <dgm:pt modelId="{1E5DF8FD-5F10-4C0F-A95C-B0FC4E425399}" type="pres">
      <dgm:prSet presAssocID="{1ED4A526-723D-45D7-9EA8-405C25C8D5CA}" presName="composite" presStyleCnt="0"/>
      <dgm:spPr/>
    </dgm:pt>
    <dgm:pt modelId="{786FCFBA-5842-4068-84B4-FBE3DEFA33C0}" type="pres">
      <dgm:prSet presAssocID="{1ED4A526-723D-45D7-9EA8-405C25C8D5CA}" presName="Parent1" presStyleLbl="node1" presStyleIdx="10" presStyleCnt="12" custLinFactX="64318" custLinFactY="-100000" custLinFactNeighborX="100000" custLinFactNeighborY="-161470">
        <dgm:presLayoutVars>
          <dgm:chMax val="1"/>
          <dgm:chPref val="1"/>
          <dgm:bulletEnabled val="1"/>
        </dgm:presLayoutVars>
      </dgm:prSet>
      <dgm:spPr/>
    </dgm:pt>
    <dgm:pt modelId="{63B6732E-FE0E-43F9-9C43-3D10F88083DD}" type="pres">
      <dgm:prSet presAssocID="{1ED4A526-723D-45D7-9EA8-405C25C8D5CA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96D07CE9-7751-4C43-A5F9-2126CC8B4533}" type="pres">
      <dgm:prSet presAssocID="{1ED4A526-723D-45D7-9EA8-405C25C8D5CA}" presName="BalanceSpacing" presStyleCnt="0"/>
      <dgm:spPr/>
    </dgm:pt>
    <dgm:pt modelId="{B32B44D1-4EB1-4278-8B3B-E7BE2B557C34}" type="pres">
      <dgm:prSet presAssocID="{1ED4A526-723D-45D7-9EA8-405C25C8D5CA}" presName="BalanceSpacing1" presStyleCnt="0"/>
      <dgm:spPr/>
    </dgm:pt>
    <dgm:pt modelId="{5D87E41A-9C6F-4EC8-91F3-D6E8C6CF2E4E}" type="pres">
      <dgm:prSet presAssocID="{648E38EF-03AF-419A-912B-E8A3DE553410}" presName="Accent1Text" presStyleLbl="node1" presStyleIdx="11" presStyleCnt="12" custLinFactX="-100000" custLinFactY="-73551" custLinFactNeighborX="-115345" custLinFactNeighborY="-100000"/>
      <dgm:spPr/>
    </dgm:pt>
  </dgm:ptLst>
  <dgm:cxnLst>
    <dgm:cxn modelId="{A006000F-CAD4-4904-9032-E8B974109CBC}" type="presOf" srcId="{DE352908-AA5C-4FF9-9FA1-3092D4C2420B}" destId="{EA284116-AE57-4FC0-A719-3DDB4A65B0C3}" srcOrd="0" destOrd="0" presId="urn:microsoft.com/office/officeart/2008/layout/AlternatingHexagons"/>
    <dgm:cxn modelId="{0D463B17-454E-4D7E-8388-A41CC08B03F6}" type="presOf" srcId="{45BA6D14-1D02-4259-AB34-4534FB95390D}" destId="{8EDC0BCA-A050-4FD7-B729-83417B23C27F}" srcOrd="0" destOrd="0" presId="urn:microsoft.com/office/officeart/2008/layout/AlternatingHexagons"/>
    <dgm:cxn modelId="{0BE9BE19-CA38-4880-A514-A3E15DE18749}" type="presOf" srcId="{D2B68CD9-7DBA-4EC0-9974-3F76C2A6483B}" destId="{F36F2851-8AEC-4DE7-9D24-4B4F92EA04C5}" srcOrd="0" destOrd="0" presId="urn:microsoft.com/office/officeart/2008/layout/AlternatingHexagons"/>
    <dgm:cxn modelId="{24CF5D1D-E393-41F9-BD9A-08F50824A969}" srcId="{5BC20D6B-4F69-490F-8A70-10A5490BF155}" destId="{336F8688-A2CA-4E61-815E-F5E58B7AF9BF}" srcOrd="2" destOrd="0" parTransId="{BD8E88CA-DDE7-49AE-8856-3BBC834CA81D}" sibTransId="{76D7A500-D8BD-4210-9823-F6323B3DD7CA}"/>
    <dgm:cxn modelId="{AD917627-F504-4A9E-A889-02783E5387F7}" type="presOf" srcId="{1E839EB2-4C4B-4451-879D-F1D9DEF34A62}" destId="{3EDAF8C8-E9AA-450F-A63C-2F99A4E97D7E}" srcOrd="0" destOrd="0" presId="urn:microsoft.com/office/officeart/2008/layout/AlternatingHexagons"/>
    <dgm:cxn modelId="{0CBE2E29-931E-43D8-AD92-AB4CD1494D2F}" srcId="{5BC20D6B-4F69-490F-8A70-10A5490BF155}" destId="{45BA6D14-1D02-4259-AB34-4534FB95390D}" srcOrd="4" destOrd="0" parTransId="{DEA73F5D-F641-42CE-9BA2-E6C3372BE711}" sibTransId="{D2B68CD9-7DBA-4EC0-9974-3F76C2A6483B}"/>
    <dgm:cxn modelId="{88D1BF2A-C6A2-47FB-AC6A-335B600E03B1}" srcId="{5BC20D6B-4F69-490F-8A70-10A5490BF155}" destId="{D697161A-61E4-4A15-83F4-7311BDD7A4BC}" srcOrd="1" destOrd="0" parTransId="{630F34F2-3DBE-4132-9BC8-E4496E4A0B36}" sibTransId="{3A0EF3E1-7F14-4445-9331-6A7DF69A616E}"/>
    <dgm:cxn modelId="{9C360F32-96B4-4E29-BAD0-795D3B17952C}" type="presOf" srcId="{A5AA9600-D18D-4EC2-911C-2470D70C4542}" destId="{EE4AC6E1-CD6E-4E5F-9EFE-78CC35E3B86C}" srcOrd="0" destOrd="0" presId="urn:microsoft.com/office/officeart/2008/layout/AlternatingHexagons"/>
    <dgm:cxn modelId="{16C0663B-C394-4F90-B358-B60912B28316}" type="presOf" srcId="{76D7A500-D8BD-4210-9823-F6323B3DD7CA}" destId="{51CFB916-99EF-47F5-90DB-DE90F296CF46}" srcOrd="0" destOrd="0" presId="urn:microsoft.com/office/officeart/2008/layout/AlternatingHexagons"/>
    <dgm:cxn modelId="{BD0FEB3D-3B5A-445F-8FCC-00559F598892}" srcId="{5BC20D6B-4F69-490F-8A70-10A5490BF155}" destId="{3A5728C4-924D-4668-9385-CFC77A415F4F}" srcOrd="0" destOrd="0" parTransId="{888E0116-F3EA-4820-9450-60E69A8D1215}" sibTransId="{1E839EB2-4C4B-4451-879D-F1D9DEF34A62}"/>
    <dgm:cxn modelId="{60052F8C-7B24-401B-90C4-4D14CF24EE63}" srcId="{5BC20D6B-4F69-490F-8A70-10A5490BF155}" destId="{1ED4A526-723D-45D7-9EA8-405C25C8D5CA}" srcOrd="5" destOrd="0" parTransId="{EE9ABD7E-9A82-436C-BFDD-441DD559965B}" sibTransId="{648E38EF-03AF-419A-912B-E8A3DE553410}"/>
    <dgm:cxn modelId="{9622B096-D0FE-4A71-877F-47DD165CFCA2}" type="presOf" srcId="{336F8688-A2CA-4E61-815E-F5E58B7AF9BF}" destId="{F38B82D9-8EA4-4887-B4B6-EC29E10EC8D8}" srcOrd="0" destOrd="0" presId="urn:microsoft.com/office/officeart/2008/layout/AlternatingHexagons"/>
    <dgm:cxn modelId="{2EF34FA3-E37B-47E5-9ECE-D795DE7CF4B6}" type="presOf" srcId="{D697161A-61E4-4A15-83F4-7311BDD7A4BC}" destId="{4857D336-32F8-43A3-B181-25D166EF2FE1}" srcOrd="0" destOrd="0" presId="urn:microsoft.com/office/officeart/2008/layout/AlternatingHexagons"/>
    <dgm:cxn modelId="{0FD31BAC-6FB0-4B43-8C9A-C8F8066A342B}" srcId="{5BC20D6B-4F69-490F-8A70-10A5490BF155}" destId="{A5AA9600-D18D-4EC2-911C-2470D70C4542}" srcOrd="3" destOrd="0" parTransId="{0982F798-D486-4589-BF08-78724AE38CC8}" sibTransId="{DE352908-AA5C-4FF9-9FA1-3092D4C2420B}"/>
    <dgm:cxn modelId="{051E51D3-15ED-46F5-A0C4-7723B651543D}" type="presOf" srcId="{3A5728C4-924D-4668-9385-CFC77A415F4F}" destId="{E184DA61-7B27-41DA-A222-298F5C7C6C0A}" srcOrd="0" destOrd="0" presId="urn:microsoft.com/office/officeart/2008/layout/AlternatingHexagons"/>
    <dgm:cxn modelId="{DB1788DD-ADAE-40D3-8F5D-270FD40D69C7}" type="presOf" srcId="{3A0EF3E1-7F14-4445-9331-6A7DF69A616E}" destId="{11B68A7F-D6BC-4DEE-9964-808BB3D84276}" srcOrd="0" destOrd="0" presId="urn:microsoft.com/office/officeart/2008/layout/AlternatingHexagons"/>
    <dgm:cxn modelId="{C19CB5E2-104F-46BD-821A-1FF9259F43D4}" type="presOf" srcId="{648E38EF-03AF-419A-912B-E8A3DE553410}" destId="{5D87E41A-9C6F-4EC8-91F3-D6E8C6CF2E4E}" srcOrd="0" destOrd="0" presId="urn:microsoft.com/office/officeart/2008/layout/AlternatingHexagons"/>
    <dgm:cxn modelId="{C5CFAFF2-16B6-4449-880F-C3A2422ACE34}" type="presOf" srcId="{5BC20D6B-4F69-490F-8A70-10A5490BF155}" destId="{001CD8F6-346A-4A31-B9D2-6FA6E9C77DBC}" srcOrd="0" destOrd="0" presId="urn:microsoft.com/office/officeart/2008/layout/AlternatingHexagons"/>
    <dgm:cxn modelId="{9CB110F7-C604-457F-B63A-12603C3FAF1A}" type="presOf" srcId="{1ED4A526-723D-45D7-9EA8-405C25C8D5CA}" destId="{786FCFBA-5842-4068-84B4-FBE3DEFA33C0}" srcOrd="0" destOrd="0" presId="urn:microsoft.com/office/officeart/2008/layout/AlternatingHexagons"/>
    <dgm:cxn modelId="{01B21644-D5F9-4F9C-BB67-2BF5E54CC220}" type="presParOf" srcId="{001CD8F6-346A-4A31-B9D2-6FA6E9C77DBC}" destId="{DAC93EF2-0D13-4DB0-A766-24C510919B65}" srcOrd="0" destOrd="0" presId="urn:microsoft.com/office/officeart/2008/layout/AlternatingHexagons"/>
    <dgm:cxn modelId="{29A50CBC-FDE9-4310-AA2E-3274961D038D}" type="presParOf" srcId="{DAC93EF2-0D13-4DB0-A766-24C510919B65}" destId="{E184DA61-7B27-41DA-A222-298F5C7C6C0A}" srcOrd="0" destOrd="0" presId="urn:microsoft.com/office/officeart/2008/layout/AlternatingHexagons"/>
    <dgm:cxn modelId="{C69F8D0B-D8ED-4A8E-A8F5-FCC7B9BDE930}" type="presParOf" srcId="{DAC93EF2-0D13-4DB0-A766-24C510919B65}" destId="{D7D989DE-CB51-4ABA-ACF2-2221976EC0AD}" srcOrd="1" destOrd="0" presId="urn:microsoft.com/office/officeart/2008/layout/AlternatingHexagons"/>
    <dgm:cxn modelId="{B829A3AB-337D-4F45-9797-003E0B4A4A21}" type="presParOf" srcId="{DAC93EF2-0D13-4DB0-A766-24C510919B65}" destId="{CDA1E766-E6BB-4910-B8E6-DDD5BDB41C11}" srcOrd="2" destOrd="0" presId="urn:microsoft.com/office/officeart/2008/layout/AlternatingHexagons"/>
    <dgm:cxn modelId="{4D81D0FF-3FBA-4873-AD41-6F54D28F5A9F}" type="presParOf" srcId="{DAC93EF2-0D13-4DB0-A766-24C510919B65}" destId="{A01FE9DB-3154-455B-99F4-49A50A0968C9}" srcOrd="3" destOrd="0" presId="urn:microsoft.com/office/officeart/2008/layout/AlternatingHexagons"/>
    <dgm:cxn modelId="{1E87CC50-BF08-448C-9799-FFFC71F524CE}" type="presParOf" srcId="{DAC93EF2-0D13-4DB0-A766-24C510919B65}" destId="{3EDAF8C8-E9AA-450F-A63C-2F99A4E97D7E}" srcOrd="4" destOrd="0" presId="urn:microsoft.com/office/officeart/2008/layout/AlternatingHexagons"/>
    <dgm:cxn modelId="{23283719-3D14-40C4-9CFD-E21553057D45}" type="presParOf" srcId="{001CD8F6-346A-4A31-B9D2-6FA6E9C77DBC}" destId="{3A43F9BB-095A-4AC6-B1D2-56F70EB8F150}" srcOrd="1" destOrd="0" presId="urn:microsoft.com/office/officeart/2008/layout/AlternatingHexagons"/>
    <dgm:cxn modelId="{E1447714-7F19-490F-AD5B-0CFD297F2490}" type="presParOf" srcId="{001CD8F6-346A-4A31-B9D2-6FA6E9C77DBC}" destId="{D39275FF-6DF0-4EE1-A795-218AF85E3951}" srcOrd="2" destOrd="0" presId="urn:microsoft.com/office/officeart/2008/layout/AlternatingHexagons"/>
    <dgm:cxn modelId="{836A5154-46A3-4732-8CDF-DF43D9A00E18}" type="presParOf" srcId="{D39275FF-6DF0-4EE1-A795-218AF85E3951}" destId="{4857D336-32F8-43A3-B181-25D166EF2FE1}" srcOrd="0" destOrd="0" presId="urn:microsoft.com/office/officeart/2008/layout/AlternatingHexagons"/>
    <dgm:cxn modelId="{EE1BE89A-3803-4CBB-88B5-2FDBC8082160}" type="presParOf" srcId="{D39275FF-6DF0-4EE1-A795-218AF85E3951}" destId="{2EBBBCC8-B77A-433E-9FC3-8949EF232B82}" srcOrd="1" destOrd="0" presId="urn:microsoft.com/office/officeart/2008/layout/AlternatingHexagons"/>
    <dgm:cxn modelId="{B96E4C8A-4731-47D4-B104-AE2075AD7CA8}" type="presParOf" srcId="{D39275FF-6DF0-4EE1-A795-218AF85E3951}" destId="{C49DADA6-957A-41B5-8451-C5A888CF67A2}" srcOrd="2" destOrd="0" presId="urn:microsoft.com/office/officeart/2008/layout/AlternatingHexagons"/>
    <dgm:cxn modelId="{4424923E-642E-4157-9762-C0D15ED9F0A8}" type="presParOf" srcId="{D39275FF-6DF0-4EE1-A795-218AF85E3951}" destId="{B2D232BE-9083-4D6D-BE19-824DD61CC945}" srcOrd="3" destOrd="0" presId="urn:microsoft.com/office/officeart/2008/layout/AlternatingHexagons"/>
    <dgm:cxn modelId="{FAA0EE23-E298-424F-9DE9-39916C39A6DD}" type="presParOf" srcId="{D39275FF-6DF0-4EE1-A795-218AF85E3951}" destId="{11B68A7F-D6BC-4DEE-9964-808BB3D84276}" srcOrd="4" destOrd="0" presId="urn:microsoft.com/office/officeart/2008/layout/AlternatingHexagons"/>
    <dgm:cxn modelId="{B91047BA-1598-44EF-9F33-F0011AF78177}" type="presParOf" srcId="{001CD8F6-346A-4A31-B9D2-6FA6E9C77DBC}" destId="{2AB60152-4918-423A-92E9-1042C6D45FEE}" srcOrd="3" destOrd="0" presId="urn:microsoft.com/office/officeart/2008/layout/AlternatingHexagons"/>
    <dgm:cxn modelId="{2E684B3F-C072-49EC-B256-C205AFD359E2}" type="presParOf" srcId="{001CD8F6-346A-4A31-B9D2-6FA6E9C77DBC}" destId="{1AF595EA-53CB-4155-88C2-DD64A24A4C63}" srcOrd="4" destOrd="0" presId="urn:microsoft.com/office/officeart/2008/layout/AlternatingHexagons"/>
    <dgm:cxn modelId="{1D954DEB-7E63-430D-9989-3C740BA9DF6F}" type="presParOf" srcId="{1AF595EA-53CB-4155-88C2-DD64A24A4C63}" destId="{F38B82D9-8EA4-4887-B4B6-EC29E10EC8D8}" srcOrd="0" destOrd="0" presId="urn:microsoft.com/office/officeart/2008/layout/AlternatingHexagons"/>
    <dgm:cxn modelId="{87EB92AA-2E44-4B1F-AFCC-8E7080ADDFAF}" type="presParOf" srcId="{1AF595EA-53CB-4155-88C2-DD64A24A4C63}" destId="{7120825E-22DC-4CA5-887F-3F244BE136E8}" srcOrd="1" destOrd="0" presId="urn:microsoft.com/office/officeart/2008/layout/AlternatingHexagons"/>
    <dgm:cxn modelId="{A282B60B-A089-4C6C-84DE-494A6507DA09}" type="presParOf" srcId="{1AF595EA-53CB-4155-88C2-DD64A24A4C63}" destId="{EFFD8AE3-E385-4E3E-83C9-F32189BCE62E}" srcOrd="2" destOrd="0" presId="urn:microsoft.com/office/officeart/2008/layout/AlternatingHexagons"/>
    <dgm:cxn modelId="{461E8820-EED5-4F0B-B63C-DC16B6E2D98C}" type="presParOf" srcId="{1AF595EA-53CB-4155-88C2-DD64A24A4C63}" destId="{B721F851-B57F-4C84-81F4-18E7972B498C}" srcOrd="3" destOrd="0" presId="urn:microsoft.com/office/officeart/2008/layout/AlternatingHexagons"/>
    <dgm:cxn modelId="{9103EB9A-99B0-4132-B680-3974FBC9D1A5}" type="presParOf" srcId="{1AF595EA-53CB-4155-88C2-DD64A24A4C63}" destId="{51CFB916-99EF-47F5-90DB-DE90F296CF46}" srcOrd="4" destOrd="0" presId="urn:microsoft.com/office/officeart/2008/layout/AlternatingHexagons"/>
    <dgm:cxn modelId="{DBF1A376-859C-496C-923C-4DE80A44C516}" type="presParOf" srcId="{001CD8F6-346A-4A31-B9D2-6FA6E9C77DBC}" destId="{AFCE90E4-5790-4580-931B-9640FCB5E482}" srcOrd="5" destOrd="0" presId="urn:microsoft.com/office/officeart/2008/layout/AlternatingHexagons"/>
    <dgm:cxn modelId="{2139E751-D965-44D7-962F-827C0C2769F4}" type="presParOf" srcId="{001CD8F6-346A-4A31-B9D2-6FA6E9C77DBC}" destId="{99AC0171-B1B0-4869-AECB-2E562D0E7972}" srcOrd="6" destOrd="0" presId="urn:microsoft.com/office/officeart/2008/layout/AlternatingHexagons"/>
    <dgm:cxn modelId="{59BF4745-C61A-4B97-82C5-BBD0CE477D34}" type="presParOf" srcId="{99AC0171-B1B0-4869-AECB-2E562D0E7972}" destId="{EE4AC6E1-CD6E-4E5F-9EFE-78CC35E3B86C}" srcOrd="0" destOrd="0" presId="urn:microsoft.com/office/officeart/2008/layout/AlternatingHexagons"/>
    <dgm:cxn modelId="{999B2EB3-1A23-42A5-8892-05C363531EBA}" type="presParOf" srcId="{99AC0171-B1B0-4869-AECB-2E562D0E7972}" destId="{A4E469CF-BBBD-4A31-91CF-EE04C828E3EE}" srcOrd="1" destOrd="0" presId="urn:microsoft.com/office/officeart/2008/layout/AlternatingHexagons"/>
    <dgm:cxn modelId="{3249EEFA-7C41-4DA3-97F2-EACAA7AF4C4A}" type="presParOf" srcId="{99AC0171-B1B0-4869-AECB-2E562D0E7972}" destId="{4C2A76ED-F7D2-41A5-AF8A-152A8658E70E}" srcOrd="2" destOrd="0" presId="urn:microsoft.com/office/officeart/2008/layout/AlternatingHexagons"/>
    <dgm:cxn modelId="{D3C0EDC7-BB4E-40E6-8569-F1825B142C62}" type="presParOf" srcId="{99AC0171-B1B0-4869-AECB-2E562D0E7972}" destId="{F5DF98FB-7E2B-42B9-AF87-5CAA4F85D220}" srcOrd="3" destOrd="0" presId="urn:microsoft.com/office/officeart/2008/layout/AlternatingHexagons"/>
    <dgm:cxn modelId="{237E9747-29E1-4F09-A246-730634E8F8F1}" type="presParOf" srcId="{99AC0171-B1B0-4869-AECB-2E562D0E7972}" destId="{EA284116-AE57-4FC0-A719-3DDB4A65B0C3}" srcOrd="4" destOrd="0" presId="urn:microsoft.com/office/officeart/2008/layout/AlternatingHexagons"/>
    <dgm:cxn modelId="{E645AB93-58EA-48DE-9CB2-61FE311A70CE}" type="presParOf" srcId="{001CD8F6-346A-4A31-B9D2-6FA6E9C77DBC}" destId="{4D9E27D8-F373-4539-B409-D54FF8068A72}" srcOrd="7" destOrd="0" presId="urn:microsoft.com/office/officeart/2008/layout/AlternatingHexagons"/>
    <dgm:cxn modelId="{5E4F1F2F-8E76-48B1-826C-41B4223FE7D3}" type="presParOf" srcId="{001CD8F6-346A-4A31-B9D2-6FA6E9C77DBC}" destId="{E04559F8-B874-4A08-837D-D756903C6879}" srcOrd="8" destOrd="0" presId="urn:microsoft.com/office/officeart/2008/layout/AlternatingHexagons"/>
    <dgm:cxn modelId="{99E4D563-B2F6-4C04-85AA-C8A302C666FA}" type="presParOf" srcId="{E04559F8-B874-4A08-837D-D756903C6879}" destId="{8EDC0BCA-A050-4FD7-B729-83417B23C27F}" srcOrd="0" destOrd="0" presId="urn:microsoft.com/office/officeart/2008/layout/AlternatingHexagons"/>
    <dgm:cxn modelId="{67E6DC86-F586-4AFD-9529-33F737BAF671}" type="presParOf" srcId="{E04559F8-B874-4A08-837D-D756903C6879}" destId="{9711F36A-884B-498B-B786-4FAA7D26AC71}" srcOrd="1" destOrd="0" presId="urn:microsoft.com/office/officeart/2008/layout/AlternatingHexagons"/>
    <dgm:cxn modelId="{883FB372-B4E5-49CE-B8B7-4EA9A94E98FF}" type="presParOf" srcId="{E04559F8-B874-4A08-837D-D756903C6879}" destId="{956AE7B5-F122-48FA-9CC1-30FF5AFE2429}" srcOrd="2" destOrd="0" presId="urn:microsoft.com/office/officeart/2008/layout/AlternatingHexagons"/>
    <dgm:cxn modelId="{5033B5E6-2028-4843-A0F0-BDABF2893D98}" type="presParOf" srcId="{E04559F8-B874-4A08-837D-D756903C6879}" destId="{9A7CA05F-7182-4D58-8F7F-7D7E2B8C5A60}" srcOrd="3" destOrd="0" presId="urn:microsoft.com/office/officeart/2008/layout/AlternatingHexagons"/>
    <dgm:cxn modelId="{87B9B112-66A1-4C2D-8688-AE114F16876D}" type="presParOf" srcId="{E04559F8-B874-4A08-837D-D756903C6879}" destId="{F36F2851-8AEC-4DE7-9D24-4B4F92EA04C5}" srcOrd="4" destOrd="0" presId="urn:microsoft.com/office/officeart/2008/layout/AlternatingHexagons"/>
    <dgm:cxn modelId="{25C1C9D5-459E-414D-9020-AF086E0D79D4}" type="presParOf" srcId="{001CD8F6-346A-4A31-B9D2-6FA6E9C77DBC}" destId="{F6217FA6-2B2E-44BC-BACD-2DF91A20BEB2}" srcOrd="9" destOrd="0" presId="urn:microsoft.com/office/officeart/2008/layout/AlternatingHexagons"/>
    <dgm:cxn modelId="{423FC0A0-C5A6-46D4-876C-1ACDC031BD60}" type="presParOf" srcId="{001CD8F6-346A-4A31-B9D2-6FA6E9C77DBC}" destId="{1E5DF8FD-5F10-4C0F-A95C-B0FC4E425399}" srcOrd="10" destOrd="0" presId="urn:microsoft.com/office/officeart/2008/layout/AlternatingHexagons"/>
    <dgm:cxn modelId="{D3ECFB06-5C99-4770-87ED-4D6A05349FDA}" type="presParOf" srcId="{1E5DF8FD-5F10-4C0F-A95C-B0FC4E425399}" destId="{786FCFBA-5842-4068-84B4-FBE3DEFA33C0}" srcOrd="0" destOrd="0" presId="urn:microsoft.com/office/officeart/2008/layout/AlternatingHexagons"/>
    <dgm:cxn modelId="{D0FFCC98-192D-4BFF-B576-6DFA56328417}" type="presParOf" srcId="{1E5DF8FD-5F10-4C0F-A95C-B0FC4E425399}" destId="{63B6732E-FE0E-43F9-9C43-3D10F88083DD}" srcOrd="1" destOrd="0" presId="urn:microsoft.com/office/officeart/2008/layout/AlternatingHexagons"/>
    <dgm:cxn modelId="{CC4AB6B2-62A2-453F-842B-EF74384866CF}" type="presParOf" srcId="{1E5DF8FD-5F10-4C0F-A95C-B0FC4E425399}" destId="{96D07CE9-7751-4C43-A5F9-2126CC8B4533}" srcOrd="2" destOrd="0" presId="urn:microsoft.com/office/officeart/2008/layout/AlternatingHexagons"/>
    <dgm:cxn modelId="{F4217A8D-E17A-411D-9EEA-FE9AAA1C9C30}" type="presParOf" srcId="{1E5DF8FD-5F10-4C0F-A95C-B0FC4E425399}" destId="{B32B44D1-4EB1-4278-8B3B-E7BE2B557C34}" srcOrd="3" destOrd="0" presId="urn:microsoft.com/office/officeart/2008/layout/AlternatingHexagons"/>
    <dgm:cxn modelId="{DD8F2A5D-DA7B-4A10-A1ED-37B7253DA199}" type="presParOf" srcId="{1E5DF8FD-5F10-4C0F-A95C-B0FC4E425399}" destId="{5D87E41A-9C6F-4EC8-91F3-D6E8C6CF2E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022F-73B8-4B98-B367-C263532B233A}">
      <dsp:nvSpPr>
        <dsp:cNvPr id="0" name=""/>
        <dsp:cNvSpPr/>
      </dsp:nvSpPr>
      <dsp:spPr>
        <a:xfrm>
          <a:off x="804610" y="0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HELYI KÖZÖSSÉG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85122" y="280508"/>
        <a:ext cx="1354432" cy="1354413"/>
      </dsp:txXfrm>
    </dsp:sp>
    <dsp:sp modelId="{0F65B3D7-C271-46EE-8C46-90479380A75C}">
      <dsp:nvSpPr>
        <dsp:cNvPr id="0" name=""/>
        <dsp:cNvSpPr/>
      </dsp:nvSpPr>
      <dsp:spPr>
        <a:xfrm>
          <a:off x="1537902" y="1071844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LÁTOGATÓK</a:t>
          </a:r>
          <a:endParaRPr lang="en-US" sz="1500" kern="1200" dirty="0"/>
        </a:p>
      </dsp:txBody>
      <dsp:txXfrm>
        <a:off x="1818414" y="1352352"/>
        <a:ext cx="1354432" cy="1354413"/>
      </dsp:txXfrm>
    </dsp:sp>
    <dsp:sp modelId="{81F70E7C-6427-4435-B407-5F52C48BD9F1}">
      <dsp:nvSpPr>
        <dsp:cNvPr id="0" name=""/>
        <dsp:cNvSpPr/>
      </dsp:nvSpPr>
      <dsp:spPr>
        <a:xfrm>
          <a:off x="2246564" y="82305"/>
          <a:ext cx="1915456" cy="19154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 TURISZTIKAI SZOLGÁLTATÓK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527076" y="362813"/>
        <a:ext cx="1354432" cy="1354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82E0-AE1D-4F4A-A734-864745F4D8D0}">
      <dsp:nvSpPr>
        <dsp:cNvPr id="0" name=""/>
        <dsp:cNvSpPr/>
      </dsp:nvSpPr>
      <dsp:spPr>
        <a:xfrm rot="5400000">
          <a:off x="2758748" y="450640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TÁRSADALMI  KÖRNYEZET</a:t>
          </a:r>
          <a:endParaRPr lang="en-US" sz="1400" kern="1200" dirty="0"/>
        </a:p>
      </dsp:txBody>
      <dsp:txXfrm rot="-5400000">
        <a:off x="3122163" y="615218"/>
        <a:ext cx="1085036" cy="1247168"/>
      </dsp:txXfrm>
    </dsp:sp>
    <dsp:sp modelId="{13A5186F-BBFD-43C6-AD95-9E21526DF874}">
      <dsp:nvSpPr>
        <dsp:cNvPr id="0" name=""/>
        <dsp:cNvSpPr/>
      </dsp:nvSpPr>
      <dsp:spPr>
        <a:xfrm rot="17314129">
          <a:off x="4500676" y="644075"/>
          <a:ext cx="2022043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1E97C-4C5C-41E3-A41D-DCF329BD8F00}">
      <dsp:nvSpPr>
        <dsp:cNvPr id="0" name=""/>
        <dsp:cNvSpPr/>
      </dsp:nvSpPr>
      <dsp:spPr>
        <a:xfrm rot="5400000">
          <a:off x="1117322" y="419802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Helyi közösségek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Hagyományok Kultúra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Stb.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1480737" y="584380"/>
        <a:ext cx="1085036" cy="1247168"/>
      </dsp:txXfrm>
    </dsp:sp>
    <dsp:sp modelId="{146B6DE0-2C86-4B56-B118-9D30DC6B96BB}">
      <dsp:nvSpPr>
        <dsp:cNvPr id="0" name=""/>
        <dsp:cNvSpPr/>
      </dsp:nvSpPr>
      <dsp:spPr>
        <a:xfrm rot="5400000">
          <a:off x="1914439" y="1917056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GAZDASÁGI KÖRNYEZET</a:t>
          </a:r>
          <a:endParaRPr lang="en-US" sz="1400" kern="1200" dirty="0"/>
        </a:p>
      </dsp:txBody>
      <dsp:txXfrm rot="-5400000">
        <a:off x="2277854" y="2081634"/>
        <a:ext cx="1085036" cy="1247168"/>
      </dsp:txXfrm>
    </dsp:sp>
    <dsp:sp modelId="{629D0215-5A3F-4C25-9F4A-6F8463AB0600}">
      <dsp:nvSpPr>
        <dsp:cNvPr id="0" name=""/>
        <dsp:cNvSpPr/>
      </dsp:nvSpPr>
      <dsp:spPr>
        <a:xfrm rot="19638178">
          <a:off x="4427314" y="3883015"/>
          <a:ext cx="1956816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D93C8-0A24-48BE-A80F-0FB501A79632}">
      <dsp:nvSpPr>
        <dsp:cNvPr id="0" name=""/>
        <dsp:cNvSpPr/>
      </dsp:nvSpPr>
      <dsp:spPr>
        <a:xfrm rot="5400000">
          <a:off x="2788164" y="339148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51579" y="3556059"/>
        <a:ext cx="1085036" cy="1247168"/>
      </dsp:txXfrm>
    </dsp:sp>
    <dsp:sp modelId="{D2334271-51C5-4CBC-8CC0-5D32619BA1B1}">
      <dsp:nvSpPr>
        <dsp:cNvPr id="0" name=""/>
        <dsp:cNvSpPr/>
      </dsp:nvSpPr>
      <dsp:spPr>
        <a:xfrm rot="5400000">
          <a:off x="3563477" y="192481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TERMÉSZETI KÖRNYEZET</a:t>
          </a:r>
          <a:endParaRPr lang="en-US" sz="1400" kern="1200" dirty="0"/>
        </a:p>
      </dsp:txBody>
      <dsp:txXfrm rot="-5400000">
        <a:off x="3926892" y="2089389"/>
        <a:ext cx="1085036" cy="1247168"/>
      </dsp:txXfrm>
    </dsp:sp>
    <dsp:sp modelId="{D3D7C675-BB5E-4EEA-BF84-BFD9A51DE8E1}">
      <dsp:nvSpPr>
        <dsp:cNvPr id="0" name=""/>
        <dsp:cNvSpPr/>
      </dsp:nvSpPr>
      <dsp:spPr>
        <a:xfrm>
          <a:off x="3049062" y="3681535"/>
          <a:ext cx="1497666" cy="108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Gazdálkodás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Vadgazdálkodás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Erdőgazdálkodás</a:t>
          </a:r>
        </a:p>
      </dsp:txBody>
      <dsp:txXfrm>
        <a:off x="3049062" y="3681535"/>
        <a:ext cx="1497666" cy="1087120"/>
      </dsp:txXfrm>
    </dsp:sp>
    <dsp:sp modelId="{D3A4F069-1724-4533-BD01-D30512989DBC}">
      <dsp:nvSpPr>
        <dsp:cNvPr id="0" name=""/>
        <dsp:cNvSpPr/>
      </dsp:nvSpPr>
      <dsp:spPr>
        <a:xfrm rot="5400000">
          <a:off x="1148375" y="3424131"/>
          <a:ext cx="1811866" cy="15763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Ipari- és mezőgazdasági hagyományok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1511790" y="3588709"/>
        <a:ext cx="1085036" cy="124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167B-82CC-4C02-8D1D-7318B0A4EA90}">
      <dsp:nvSpPr>
        <dsp:cNvPr id="0" name=""/>
        <dsp:cNvSpPr/>
      </dsp:nvSpPr>
      <dsp:spPr>
        <a:xfrm>
          <a:off x="212869" y="0"/>
          <a:ext cx="7616412" cy="47602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34480-9A96-4401-A8C0-49F2AC2E9C6A}">
      <dsp:nvSpPr>
        <dsp:cNvPr id="0" name=""/>
        <dsp:cNvSpPr/>
      </dsp:nvSpPr>
      <dsp:spPr>
        <a:xfrm>
          <a:off x="963085" y="3539727"/>
          <a:ext cx="175177" cy="175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05CFA-6446-44BC-874A-5AA52DCC70F4}">
      <dsp:nvSpPr>
        <dsp:cNvPr id="0" name=""/>
        <dsp:cNvSpPr/>
      </dsp:nvSpPr>
      <dsp:spPr>
        <a:xfrm>
          <a:off x="1050674" y="3627316"/>
          <a:ext cx="1302406" cy="11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u="sng" kern="1200" dirty="0">
              <a:solidFill>
                <a:srgbClr val="C00000"/>
              </a:solidFill>
            </a:rPr>
            <a:t>KÖZÖS ÉRTÉKEK</a:t>
          </a:r>
          <a:endParaRPr lang="en-US" sz="2400" b="1" u="sng" kern="1200" dirty="0">
            <a:solidFill>
              <a:srgbClr val="C00000"/>
            </a:solidFill>
          </a:endParaRPr>
        </a:p>
      </dsp:txBody>
      <dsp:txXfrm>
        <a:off x="1050674" y="3627316"/>
        <a:ext cx="1302406" cy="1132941"/>
      </dsp:txXfrm>
    </dsp:sp>
    <dsp:sp modelId="{2BCA81A0-571C-4E05-AD70-1EC29CAFFFD1}">
      <dsp:nvSpPr>
        <dsp:cNvPr id="0" name=""/>
        <dsp:cNvSpPr/>
      </dsp:nvSpPr>
      <dsp:spPr>
        <a:xfrm>
          <a:off x="2200752" y="2432491"/>
          <a:ext cx="304656" cy="304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3D9DD-3EFD-4D52-BD34-B202039E6A53}">
      <dsp:nvSpPr>
        <dsp:cNvPr id="0" name=""/>
        <dsp:cNvSpPr/>
      </dsp:nvSpPr>
      <dsp:spPr>
        <a:xfrm>
          <a:off x="2302426" y="2584820"/>
          <a:ext cx="1599446" cy="217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KÖZÖS CÉLOK</a:t>
          </a:r>
          <a:endParaRPr lang="en-US" sz="2400" kern="1200" dirty="0"/>
        </a:p>
      </dsp:txBody>
      <dsp:txXfrm>
        <a:off x="2302426" y="2584820"/>
        <a:ext cx="1599446" cy="2175437"/>
      </dsp:txXfrm>
    </dsp:sp>
    <dsp:sp modelId="{28C69E51-53E1-4EDC-995D-9138DF63DD6A}">
      <dsp:nvSpPr>
        <dsp:cNvPr id="0" name=""/>
        <dsp:cNvSpPr/>
      </dsp:nvSpPr>
      <dsp:spPr>
        <a:xfrm>
          <a:off x="3781158" y="1616583"/>
          <a:ext cx="403669" cy="40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FD2AB-E333-4D8C-BA3D-76A45B94CBA3}">
      <dsp:nvSpPr>
        <dsp:cNvPr id="0" name=""/>
        <dsp:cNvSpPr/>
      </dsp:nvSpPr>
      <dsp:spPr>
        <a:xfrm>
          <a:off x="3982993" y="1818418"/>
          <a:ext cx="1599446" cy="294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9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BIZALOM</a:t>
          </a:r>
          <a:endParaRPr lang="en-US" sz="2400" kern="1200" dirty="0"/>
        </a:p>
      </dsp:txBody>
      <dsp:txXfrm>
        <a:off x="3982993" y="1818418"/>
        <a:ext cx="1599446" cy="2941839"/>
      </dsp:txXfrm>
    </dsp:sp>
    <dsp:sp modelId="{8AC03897-775C-45F5-99F8-0FE84178FB46}">
      <dsp:nvSpPr>
        <dsp:cNvPr id="0" name=""/>
        <dsp:cNvSpPr/>
      </dsp:nvSpPr>
      <dsp:spPr>
        <a:xfrm>
          <a:off x="5502467" y="1076770"/>
          <a:ext cx="540765" cy="540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40354-BA81-483D-A96A-C7DB342152B1}">
      <dsp:nvSpPr>
        <dsp:cNvPr id="0" name=""/>
        <dsp:cNvSpPr/>
      </dsp:nvSpPr>
      <dsp:spPr>
        <a:xfrm>
          <a:off x="5760198" y="992667"/>
          <a:ext cx="1599446" cy="341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54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EGYÜTT-MŰKÖDÉS</a:t>
          </a:r>
          <a:endParaRPr lang="en-US" sz="2400" kern="1200" dirty="0"/>
        </a:p>
      </dsp:txBody>
      <dsp:txXfrm>
        <a:off x="5760198" y="992667"/>
        <a:ext cx="1599446" cy="341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F305-859A-4866-921E-6643970E325C}">
      <dsp:nvSpPr>
        <dsp:cNvPr id="0" name=""/>
        <dsp:cNvSpPr/>
      </dsp:nvSpPr>
      <dsp:spPr>
        <a:xfrm>
          <a:off x="2294" y="405574"/>
          <a:ext cx="1127136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adott-</a:t>
          </a:r>
          <a:r>
            <a:rPr lang="hu-HU" sz="2000" kern="1200" dirty="0" err="1"/>
            <a:t>ságok</a:t>
          </a:r>
          <a:endParaRPr lang="en-US" sz="2000" kern="1200" dirty="0"/>
        </a:p>
      </dsp:txBody>
      <dsp:txXfrm>
        <a:off x="24887" y="428167"/>
        <a:ext cx="1081950" cy="726197"/>
      </dsp:txXfrm>
    </dsp:sp>
    <dsp:sp modelId="{793AA80D-06E3-450B-9F8D-7EE8A67F0779}">
      <dsp:nvSpPr>
        <dsp:cNvPr id="0" name=""/>
        <dsp:cNvSpPr/>
      </dsp:nvSpPr>
      <dsp:spPr>
        <a:xfrm>
          <a:off x="1242144" y="651501"/>
          <a:ext cx="238952" cy="279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42144" y="707407"/>
        <a:ext cx="167266" cy="167717"/>
      </dsp:txXfrm>
    </dsp:sp>
    <dsp:sp modelId="{6BD504A0-775F-4036-AAB4-C2B1E3A5520A}">
      <dsp:nvSpPr>
        <dsp:cNvPr id="0" name=""/>
        <dsp:cNvSpPr/>
      </dsp:nvSpPr>
      <dsp:spPr>
        <a:xfrm>
          <a:off x="1580284" y="405574"/>
          <a:ext cx="1127136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vonz-erők</a:t>
          </a:r>
          <a:endParaRPr lang="en-US" sz="2000" kern="1200" dirty="0"/>
        </a:p>
      </dsp:txBody>
      <dsp:txXfrm>
        <a:off x="1602877" y="428167"/>
        <a:ext cx="1081950" cy="726197"/>
      </dsp:txXfrm>
    </dsp:sp>
    <dsp:sp modelId="{C013B4A9-97B3-4F46-BEDE-4DF1EF235D78}">
      <dsp:nvSpPr>
        <dsp:cNvPr id="0" name=""/>
        <dsp:cNvSpPr/>
      </dsp:nvSpPr>
      <dsp:spPr>
        <a:xfrm>
          <a:off x="2820134" y="651501"/>
          <a:ext cx="238952" cy="279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20134" y="707407"/>
        <a:ext cx="167266" cy="167717"/>
      </dsp:txXfrm>
    </dsp:sp>
    <dsp:sp modelId="{9D8AB4FF-36D5-4CE5-B156-38B8C14886C7}">
      <dsp:nvSpPr>
        <dsp:cNvPr id="0" name=""/>
        <dsp:cNvSpPr/>
      </dsp:nvSpPr>
      <dsp:spPr>
        <a:xfrm>
          <a:off x="3158275" y="405574"/>
          <a:ext cx="1446871" cy="7713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</a:rPr>
            <a:t>STRATÉGIA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80868" y="428167"/>
        <a:ext cx="1401685" cy="72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DA61-7B27-41DA-A222-298F5C7C6C0A}">
      <dsp:nvSpPr>
        <dsp:cNvPr id="0" name=""/>
        <dsp:cNvSpPr/>
      </dsp:nvSpPr>
      <dsp:spPr>
        <a:xfrm rot="5400000">
          <a:off x="2449263" y="68012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MUN-KA-VÁLLA-LÓK</a:t>
          </a:r>
        </a:p>
      </dsp:txBody>
      <dsp:txXfrm rot="-5400000">
        <a:off x="2659133" y="163055"/>
        <a:ext cx="626603" cy="720234"/>
      </dsp:txXfrm>
    </dsp:sp>
    <dsp:sp modelId="{D7D989DE-CB51-4ABA-ACF2-2221976EC0AD}">
      <dsp:nvSpPr>
        <dsp:cNvPr id="0" name=""/>
        <dsp:cNvSpPr/>
      </dsp:nvSpPr>
      <dsp:spPr>
        <a:xfrm>
          <a:off x="3467900" y="268241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AF8C8-E9AA-450F-A63C-2F99A4E97D7E}">
      <dsp:nvSpPr>
        <dsp:cNvPr id="0" name=""/>
        <dsp:cNvSpPr/>
      </dsp:nvSpPr>
      <dsp:spPr>
        <a:xfrm rot="5400000">
          <a:off x="1466118" y="68012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ÁLLAMI VÁLLA-LATOK</a:t>
          </a:r>
        </a:p>
      </dsp:txBody>
      <dsp:txXfrm rot="-5400000">
        <a:off x="1675988" y="163055"/>
        <a:ext cx="626603" cy="720234"/>
      </dsp:txXfrm>
    </dsp:sp>
    <dsp:sp modelId="{4857D336-32F8-43A3-B181-25D166EF2FE1}">
      <dsp:nvSpPr>
        <dsp:cNvPr id="0" name=""/>
        <dsp:cNvSpPr/>
      </dsp:nvSpPr>
      <dsp:spPr>
        <a:xfrm rot="5400000">
          <a:off x="1952038" y="93946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HELYI VÁLLAL-KOZÓK</a:t>
          </a:r>
        </a:p>
      </dsp:txBody>
      <dsp:txXfrm rot="-5400000">
        <a:off x="2161908" y="1034512"/>
        <a:ext cx="626603" cy="720234"/>
      </dsp:txXfrm>
    </dsp:sp>
    <dsp:sp modelId="{2EBBBCC8-B77A-433E-9FC3-8949EF232B82}">
      <dsp:nvSpPr>
        <dsp:cNvPr id="0" name=""/>
        <dsp:cNvSpPr/>
      </dsp:nvSpPr>
      <dsp:spPr>
        <a:xfrm>
          <a:off x="856099" y="1100020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8A7F-D6BC-4DEE-9964-808BB3D84276}">
      <dsp:nvSpPr>
        <dsp:cNvPr id="0" name=""/>
        <dsp:cNvSpPr/>
      </dsp:nvSpPr>
      <dsp:spPr>
        <a:xfrm rot="5400000">
          <a:off x="2938952" y="908163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VÁLLAL-KOZÓK</a:t>
          </a:r>
        </a:p>
      </dsp:txBody>
      <dsp:txXfrm rot="-5400000">
        <a:off x="3148822" y="1003206"/>
        <a:ext cx="626603" cy="720234"/>
      </dsp:txXfrm>
    </dsp:sp>
    <dsp:sp modelId="{F38B82D9-8EA4-4887-B4B6-EC29E10EC8D8}">
      <dsp:nvSpPr>
        <dsp:cNvPr id="0" name=""/>
        <dsp:cNvSpPr/>
      </dsp:nvSpPr>
      <dsp:spPr>
        <a:xfrm rot="5400000">
          <a:off x="2454051" y="180824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HELYI KÖZÖS-SÉG</a:t>
          </a:r>
        </a:p>
      </dsp:txBody>
      <dsp:txXfrm rot="-5400000">
        <a:off x="2663921" y="1903292"/>
        <a:ext cx="626603" cy="720234"/>
      </dsp:txXfrm>
    </dsp:sp>
    <dsp:sp modelId="{7120825E-22DC-4CA5-887F-3F244BE136E8}">
      <dsp:nvSpPr>
        <dsp:cNvPr id="0" name=""/>
        <dsp:cNvSpPr/>
      </dsp:nvSpPr>
      <dsp:spPr>
        <a:xfrm>
          <a:off x="3435694" y="1970522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B916-99EF-47F5-90DB-DE90F296CF46}">
      <dsp:nvSpPr>
        <dsp:cNvPr id="0" name=""/>
        <dsp:cNvSpPr/>
      </dsp:nvSpPr>
      <dsp:spPr>
        <a:xfrm rot="5400000">
          <a:off x="1490260" y="1808249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</a:rPr>
            <a:t>TELEPÜ-LÉS VEZETŐI</a:t>
          </a:r>
        </a:p>
      </dsp:txBody>
      <dsp:txXfrm rot="-5400000">
        <a:off x="1700130" y="1903292"/>
        <a:ext cx="626603" cy="720234"/>
      </dsp:txXfrm>
    </dsp:sp>
    <dsp:sp modelId="{EE4AC6E1-CD6E-4E5F-9EFE-78CC35E3B86C}">
      <dsp:nvSpPr>
        <dsp:cNvPr id="0" name=""/>
        <dsp:cNvSpPr/>
      </dsp:nvSpPr>
      <dsp:spPr>
        <a:xfrm rot="5400000">
          <a:off x="1975552" y="2744036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TERMÉ-SZET-VÉDE-LEM</a:t>
          </a:r>
        </a:p>
      </dsp:txBody>
      <dsp:txXfrm rot="-5400000">
        <a:off x="2185422" y="2839079"/>
        <a:ext cx="626603" cy="720234"/>
      </dsp:txXfrm>
    </dsp:sp>
    <dsp:sp modelId="{A4E469CF-BBBD-4A31-91CF-EE04C828E3EE}">
      <dsp:nvSpPr>
        <dsp:cNvPr id="0" name=""/>
        <dsp:cNvSpPr/>
      </dsp:nvSpPr>
      <dsp:spPr>
        <a:xfrm>
          <a:off x="856099" y="2876294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84116-AE57-4FC0-A719-3DDB4A65B0C3}">
      <dsp:nvSpPr>
        <dsp:cNvPr id="0" name=""/>
        <dsp:cNvSpPr/>
      </dsp:nvSpPr>
      <dsp:spPr>
        <a:xfrm rot="5400000">
          <a:off x="2954346" y="2666335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CIVIL SZERVE-ZETEK</a:t>
          </a:r>
        </a:p>
      </dsp:txBody>
      <dsp:txXfrm rot="-5400000">
        <a:off x="3164216" y="2761378"/>
        <a:ext cx="626603" cy="720234"/>
      </dsp:txXfrm>
    </dsp:sp>
    <dsp:sp modelId="{8EDC0BCA-A050-4FD7-B729-83417B23C27F}">
      <dsp:nvSpPr>
        <dsp:cNvPr id="0" name=""/>
        <dsp:cNvSpPr/>
      </dsp:nvSpPr>
      <dsp:spPr>
        <a:xfrm rot="5400000">
          <a:off x="2525011" y="3587337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INTÉZ-MÉNYEK</a:t>
          </a:r>
        </a:p>
      </dsp:txBody>
      <dsp:txXfrm rot="-5400000">
        <a:off x="2734881" y="3682380"/>
        <a:ext cx="626603" cy="720234"/>
      </dsp:txXfrm>
    </dsp:sp>
    <dsp:sp modelId="{9711F36A-884B-498B-B786-4FAA7D26AC71}">
      <dsp:nvSpPr>
        <dsp:cNvPr id="0" name=""/>
        <dsp:cNvSpPr/>
      </dsp:nvSpPr>
      <dsp:spPr>
        <a:xfrm>
          <a:off x="3455218" y="3764431"/>
          <a:ext cx="1167720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2851-8AEC-4DE7-9D24-4B4F92EA04C5}">
      <dsp:nvSpPr>
        <dsp:cNvPr id="0" name=""/>
        <dsp:cNvSpPr/>
      </dsp:nvSpPr>
      <dsp:spPr>
        <a:xfrm rot="5400000">
          <a:off x="1466118" y="3623175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HATÓSÁ-GOK</a:t>
          </a:r>
        </a:p>
      </dsp:txBody>
      <dsp:txXfrm rot="-5400000">
        <a:off x="1675988" y="3718218"/>
        <a:ext cx="626603" cy="720234"/>
      </dsp:txXfrm>
    </dsp:sp>
    <dsp:sp modelId="{786FCFBA-5842-4068-84B4-FBE3DEFA33C0}">
      <dsp:nvSpPr>
        <dsp:cNvPr id="0" name=""/>
        <dsp:cNvSpPr/>
      </dsp:nvSpPr>
      <dsp:spPr>
        <a:xfrm rot="5400000">
          <a:off x="3451626" y="1775435"/>
          <a:ext cx="1046344" cy="910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300" kern="1200"/>
        </a:p>
      </dsp:txBody>
      <dsp:txXfrm rot="-5400000">
        <a:off x="3661496" y="1870478"/>
        <a:ext cx="626603" cy="720234"/>
      </dsp:txXfrm>
    </dsp:sp>
    <dsp:sp modelId="{63B6732E-FE0E-43F9-9C43-3D10F88083DD}">
      <dsp:nvSpPr>
        <dsp:cNvPr id="0" name=""/>
        <dsp:cNvSpPr/>
      </dsp:nvSpPr>
      <dsp:spPr>
        <a:xfrm>
          <a:off x="856099" y="4652568"/>
          <a:ext cx="1130051" cy="62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E41A-9C6F-4EC8-91F3-D6E8C6CF2E4E}">
      <dsp:nvSpPr>
        <dsp:cNvPr id="0" name=""/>
        <dsp:cNvSpPr/>
      </dsp:nvSpPr>
      <dsp:spPr>
        <a:xfrm rot="5400000">
          <a:off x="978625" y="2695371"/>
          <a:ext cx="1046344" cy="9103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TÉRSÉG, MEGYE</a:t>
          </a:r>
        </a:p>
      </dsp:txBody>
      <dsp:txXfrm rot="-5400000">
        <a:off x="1188495" y="2790414"/>
        <a:ext cx="626603" cy="720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DA61-7B27-41DA-A222-298F5C7C6C0A}">
      <dsp:nvSpPr>
        <dsp:cNvPr id="0" name=""/>
        <dsp:cNvSpPr/>
      </dsp:nvSpPr>
      <dsp:spPr>
        <a:xfrm rot="5400000">
          <a:off x="2324489" y="6240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MUN-KA-VÁLLA-LÓK</a:t>
          </a:r>
        </a:p>
      </dsp:txBody>
      <dsp:txXfrm rot="-5400000">
        <a:off x="2517046" y="149603"/>
        <a:ext cx="574910" cy="660816"/>
      </dsp:txXfrm>
    </dsp:sp>
    <dsp:sp modelId="{D7D989DE-CB51-4ABA-ACF2-2221976EC0AD}">
      <dsp:nvSpPr>
        <dsp:cNvPr id="0" name=""/>
        <dsp:cNvSpPr/>
      </dsp:nvSpPr>
      <dsp:spPr>
        <a:xfrm>
          <a:off x="3259091" y="246840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AF8C8-E9AA-450F-A63C-2F99A4E97D7E}">
      <dsp:nvSpPr>
        <dsp:cNvPr id="0" name=""/>
        <dsp:cNvSpPr/>
      </dsp:nvSpPr>
      <dsp:spPr>
        <a:xfrm rot="5400000">
          <a:off x="1422450" y="6240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ÁLLAMI VÁLLA-LATOK</a:t>
          </a:r>
        </a:p>
      </dsp:txBody>
      <dsp:txXfrm rot="-5400000">
        <a:off x="1615007" y="149603"/>
        <a:ext cx="574910" cy="660816"/>
      </dsp:txXfrm>
    </dsp:sp>
    <dsp:sp modelId="{4857D336-32F8-43A3-B181-25D166EF2FE1}">
      <dsp:nvSpPr>
        <dsp:cNvPr id="0" name=""/>
        <dsp:cNvSpPr/>
      </dsp:nvSpPr>
      <dsp:spPr>
        <a:xfrm rot="5400000">
          <a:off x="1880620" y="851731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HELYI VÁLLAL-KOZÓK</a:t>
          </a:r>
        </a:p>
      </dsp:txBody>
      <dsp:txXfrm rot="-5400000">
        <a:off x="2073177" y="938933"/>
        <a:ext cx="574910" cy="660816"/>
      </dsp:txXfrm>
    </dsp:sp>
    <dsp:sp modelId="{2EBBBCC8-B77A-433E-9FC3-8949EF232B82}">
      <dsp:nvSpPr>
        <dsp:cNvPr id="0" name=""/>
        <dsp:cNvSpPr/>
      </dsp:nvSpPr>
      <dsp:spPr>
        <a:xfrm>
          <a:off x="862756" y="1010000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68A7F-D6BC-4DEE-9964-808BB3D84276}">
      <dsp:nvSpPr>
        <dsp:cNvPr id="0" name=""/>
        <dsp:cNvSpPr/>
      </dsp:nvSpPr>
      <dsp:spPr>
        <a:xfrm rot="5400000">
          <a:off x="2773780" y="833970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VÁLLAL-KOZÓK</a:t>
          </a:r>
        </a:p>
      </dsp:txBody>
      <dsp:txXfrm rot="-5400000">
        <a:off x="2966337" y="921172"/>
        <a:ext cx="574910" cy="660816"/>
      </dsp:txXfrm>
    </dsp:sp>
    <dsp:sp modelId="{F38B82D9-8EA4-4887-B4B6-EC29E10EC8D8}">
      <dsp:nvSpPr>
        <dsp:cNvPr id="0" name=""/>
        <dsp:cNvSpPr/>
      </dsp:nvSpPr>
      <dsp:spPr>
        <a:xfrm rot="5400000">
          <a:off x="2341218" y="16488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HELYI KÖZÖS-SÉG</a:t>
          </a:r>
        </a:p>
      </dsp:txBody>
      <dsp:txXfrm rot="-5400000">
        <a:off x="2533775" y="1736041"/>
        <a:ext cx="574910" cy="660816"/>
      </dsp:txXfrm>
    </dsp:sp>
    <dsp:sp modelId="{7120825E-22DC-4CA5-887F-3F244BE136E8}">
      <dsp:nvSpPr>
        <dsp:cNvPr id="0" name=""/>
        <dsp:cNvSpPr/>
      </dsp:nvSpPr>
      <dsp:spPr>
        <a:xfrm>
          <a:off x="3229542" y="1808688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B916-99EF-47F5-90DB-DE90F296CF46}">
      <dsp:nvSpPr>
        <dsp:cNvPr id="0" name=""/>
        <dsp:cNvSpPr/>
      </dsp:nvSpPr>
      <dsp:spPr>
        <a:xfrm rot="5400000">
          <a:off x="1456936" y="16488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TELEPÜ-LÉS VEZETŐI</a:t>
          </a:r>
        </a:p>
      </dsp:txBody>
      <dsp:txXfrm rot="-5400000">
        <a:off x="1649493" y="1736041"/>
        <a:ext cx="574910" cy="660816"/>
      </dsp:txXfrm>
    </dsp:sp>
    <dsp:sp modelId="{EE4AC6E1-CD6E-4E5F-9EFE-78CC35E3B86C}">
      <dsp:nvSpPr>
        <dsp:cNvPr id="0" name=""/>
        <dsp:cNvSpPr/>
      </dsp:nvSpPr>
      <dsp:spPr>
        <a:xfrm rot="5400000">
          <a:off x="1889857" y="2491500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TERMÉ-SZET-VÉDE-LEM</a:t>
          </a:r>
        </a:p>
      </dsp:txBody>
      <dsp:txXfrm rot="-5400000">
        <a:off x="2082414" y="2578702"/>
        <a:ext cx="574910" cy="660816"/>
      </dsp:txXfrm>
    </dsp:sp>
    <dsp:sp modelId="{A4E469CF-BBBD-4A31-91CF-EE04C828E3EE}">
      <dsp:nvSpPr>
        <dsp:cNvPr id="0" name=""/>
        <dsp:cNvSpPr/>
      </dsp:nvSpPr>
      <dsp:spPr>
        <a:xfrm>
          <a:off x="862756" y="2639737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84116-AE57-4FC0-A719-3DDB4A65B0C3}">
      <dsp:nvSpPr>
        <dsp:cNvPr id="0" name=""/>
        <dsp:cNvSpPr/>
      </dsp:nvSpPr>
      <dsp:spPr>
        <a:xfrm rot="5400000">
          <a:off x="2787904" y="244709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CIVIL SZERVE-ZETEK</a:t>
          </a:r>
        </a:p>
      </dsp:txBody>
      <dsp:txXfrm rot="-5400000">
        <a:off x="2980461" y="2534301"/>
        <a:ext cx="574910" cy="660816"/>
      </dsp:txXfrm>
    </dsp:sp>
    <dsp:sp modelId="{8EDC0BCA-A050-4FD7-B729-83417B23C27F}">
      <dsp:nvSpPr>
        <dsp:cNvPr id="0" name=""/>
        <dsp:cNvSpPr/>
      </dsp:nvSpPr>
      <dsp:spPr>
        <a:xfrm rot="5400000">
          <a:off x="2324489" y="3325002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INTÉZ-MÉNYEK</a:t>
          </a:r>
        </a:p>
      </dsp:txBody>
      <dsp:txXfrm rot="-5400000">
        <a:off x="2517046" y="3412204"/>
        <a:ext cx="574910" cy="660816"/>
      </dsp:txXfrm>
    </dsp:sp>
    <dsp:sp modelId="{9711F36A-884B-498B-B786-4FAA7D26AC71}">
      <dsp:nvSpPr>
        <dsp:cNvPr id="0" name=""/>
        <dsp:cNvSpPr/>
      </dsp:nvSpPr>
      <dsp:spPr>
        <a:xfrm>
          <a:off x="3247456" y="3454605"/>
          <a:ext cx="107138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2851-8AEC-4DE7-9D24-4B4F92EA04C5}">
      <dsp:nvSpPr>
        <dsp:cNvPr id="0" name=""/>
        <dsp:cNvSpPr/>
      </dsp:nvSpPr>
      <dsp:spPr>
        <a:xfrm rot="5400000">
          <a:off x="1422450" y="3325002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HATÓSÁ-GOK</a:t>
          </a:r>
        </a:p>
      </dsp:txBody>
      <dsp:txXfrm rot="-5400000">
        <a:off x="1615007" y="3412204"/>
        <a:ext cx="574910" cy="660816"/>
      </dsp:txXfrm>
    </dsp:sp>
    <dsp:sp modelId="{786FCFBA-5842-4068-84B4-FBE3DEFA33C0}">
      <dsp:nvSpPr>
        <dsp:cNvPr id="0" name=""/>
        <dsp:cNvSpPr/>
      </dsp:nvSpPr>
      <dsp:spPr>
        <a:xfrm rot="5400000">
          <a:off x="3244160" y="1629696"/>
          <a:ext cx="960024" cy="83522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000" kern="1200"/>
        </a:p>
      </dsp:txBody>
      <dsp:txXfrm rot="-5400000">
        <a:off x="3436717" y="1716898"/>
        <a:ext cx="574910" cy="660816"/>
      </dsp:txXfrm>
    </dsp:sp>
    <dsp:sp modelId="{63B6732E-FE0E-43F9-9C43-3D10F88083DD}">
      <dsp:nvSpPr>
        <dsp:cNvPr id="0" name=""/>
        <dsp:cNvSpPr/>
      </dsp:nvSpPr>
      <dsp:spPr>
        <a:xfrm>
          <a:off x="862756" y="4269474"/>
          <a:ext cx="1036826" cy="57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E41A-9C6F-4EC8-91F3-D6E8C6CF2E4E}">
      <dsp:nvSpPr>
        <dsp:cNvPr id="0" name=""/>
        <dsp:cNvSpPr/>
      </dsp:nvSpPr>
      <dsp:spPr>
        <a:xfrm rot="5400000">
          <a:off x="975174" y="2473739"/>
          <a:ext cx="960024" cy="8352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TÉRSÉG, MEGYE</a:t>
          </a:r>
        </a:p>
      </dsp:txBody>
      <dsp:txXfrm rot="-5400000">
        <a:off x="1167731" y="2560941"/>
        <a:ext cx="574910" cy="6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AC3C1-CA2C-48B5-B92D-5B73C4EC4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F059B0-B1FE-481C-9947-39F03D1B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CA8A8F-E79F-4701-B944-5BB65A4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1A2087-AE23-44E5-98F0-C8985932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949323-47EE-4B8C-A08C-6A2992F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DC900F-6BB2-4525-AD99-C3B96B0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E228478-81FA-452B-A780-7304917F4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595177-443F-41D5-8307-F2D2C03C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CC0705-19F7-4186-A5D6-2EABB7BC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FD607E-277B-470E-8CD2-565920D2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4E93A8A-2C5D-47CC-A99C-449FA7631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C29384-F959-4F7D-BD5A-5B75F88FD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FADC1E-F4B3-497F-AEE2-E4238783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BDE7D9-8CFB-49A3-98C4-4C0CFB2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A7725B-5712-4111-A89B-0E1C9244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8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96EE5E-FD31-4723-AB3F-17EAFCF8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36A8F9-542F-4E78-AD39-011A2562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586BEE-1447-486E-AAA8-1F50FEC1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2A6D07-0E76-41FE-9825-09D940A2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F3252D-9A65-4E5A-9D61-4C1922E9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04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74CEE-B97A-4229-8527-AF189C73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F56AC8E-5C98-4696-9B44-5CCE41E6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915675-E69C-4AF1-8643-A30BC050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172AAD-4FA3-4FAB-933C-E3466731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B6B399-7B4F-4D35-9F82-56B7737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2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B9BFAA-9F35-40DE-9C96-0C18D3EF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E4F301-0621-42AC-93AB-B2200FFFD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36402C6-B1E8-4239-B3A1-76862104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BA86C4-1B9C-4A2B-A98E-A2539BD2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495E4F-8CE7-4800-ABCA-15541CEF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C29217-0DA7-481A-A361-301D5593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9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AFE358-8DD1-4F91-B950-3C4DA465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1B6945-BC79-4305-B836-5EE7E1A7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A5018E-0651-4630-9B03-F57C418D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C1360B-35C9-4DAB-88DC-10C63BDE6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D1FE44D-7D0E-4540-A543-2C9C8CFA3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A8875F-4768-4D57-B441-B3600F91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7B91CB8-7D3A-4AF5-9207-FBBACDEC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68DA63A-2B78-44C0-BE16-A0F15620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0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2620B-88C3-4DC2-A4E1-D59A7347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015A93-A859-4735-BCD9-4F69891A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EFDDD4-F02D-47E7-BCC2-BA2C53F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0D79C84-77B8-4849-85DB-D58D7C9D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9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ED42AD3-A96A-4D8F-BB1D-B3BEE7F6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ED9E0E-1D03-4504-9ED6-14B6273C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3C08B9-30ED-46CF-B247-89B05417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8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225004-D183-4E6C-97C1-26EFD52F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AF2BCC-6124-4B78-B341-5C781650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A7E590-DA1E-4950-BBEB-665C2CB95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DBC9E8-CE53-4D51-AF6C-2323250D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A2002E-D351-4F99-ACDE-70EE24C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5E54AC-A4C8-4D90-A8F5-ADDC1F6E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2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DAE9F1-4F49-4213-B889-D0A45147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103626A-A80C-45F2-961E-8B1AD33FB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C89ECA-8D56-4BB9-AE34-E8DD2FB6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5DF40DA-97A3-4C0B-93AF-4383360B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058272-6689-47C9-8F81-3FE33DA4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B2F56E-86D7-4F85-993A-7457D422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9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6035C4B-90A6-4685-8303-5903AD4E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53AEF5-95EF-4C82-8877-BA7F1D82E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AB6E3F-B781-4E61-8D99-F8B610EC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3E89-DF42-4684-9262-0F6454C2BC09}" type="datetimeFigureOut">
              <a:rPr lang="hu-HU" smtClean="0"/>
              <a:t>2026. 06. 16.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3C188E-A19E-46B8-A690-335A77A71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E50BDD-9B90-4654-AE1E-88E32D53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7589-F433-401A-9086-BBCB698828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5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www.tutsz.org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tutsz.org.h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hyperlink" Target="http://www.tutsz.org.hu/" TargetMode="Externa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z.org.hu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6" Type="http://schemas.openxmlformats.org/officeDocument/2006/relationships/image" Target="../media/image27.jpeg"/><Relationship Id="rId20" Type="http://schemas.openxmlformats.org/officeDocument/2006/relationships/hyperlink" Target="http://www.tutsz.org.hu/" TargetMode="Externa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tutsz.org.hu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elnok@tutsz.org.h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5F5174-1049-4359-A3C7-FA7D928C1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55" y="1069670"/>
            <a:ext cx="12039599" cy="14192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Turizmus és helyi gazdaságfejlesztés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avagy hogyan gondolkozzunk?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AAE48F-D1E6-42AA-8203-4029C40A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513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Holczer Ágnes</a:t>
            </a:r>
          </a:p>
          <a:p>
            <a:r>
              <a:rPr lang="hu-HU" dirty="0"/>
              <a:t>alelnök</a:t>
            </a:r>
          </a:p>
          <a:p>
            <a:r>
              <a:rPr lang="hu-HU" dirty="0"/>
              <a:t>Turizmusfejlesztők és Tanácsadók Szövetsége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  <a:p>
            <a:r>
              <a:rPr lang="hu-HU" dirty="0"/>
              <a:t>Zalaszentgrót – 2026. június 18.</a:t>
            </a:r>
          </a:p>
        </p:txBody>
      </p:sp>
      <p:pic>
        <p:nvPicPr>
          <p:cNvPr id="4" name="Kép 3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D843F1A6-545F-419D-B836-B6CB63BD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80" y="2943173"/>
            <a:ext cx="1270635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06F39B3-172E-4F5D-85A4-7AAE2A25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75"/>
            <a:ext cx="8104095" cy="607807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28856F5-FA89-4033-8E33-DF4DF151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4474"/>
            <a:ext cx="2000249" cy="1500187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0F0518D-9A50-483C-A92C-A5A0B9E39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09240"/>
            <a:ext cx="2008095" cy="1473043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716BAA8B-A410-4797-9F22-B4EC57D2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3" y="155507"/>
            <a:ext cx="10515600" cy="640555"/>
          </a:xfrm>
        </p:spPr>
        <p:txBody>
          <a:bodyPr>
            <a:normAutofit fontScale="90000"/>
          </a:bodyPr>
          <a:lstStyle/>
          <a:p>
            <a:r>
              <a:rPr lang="hu-HU" dirty="0"/>
              <a:t>Előzmények – Észak-Magyarország, 2023-2024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ABB3EB7-3AC5-4A50-8689-731892B4B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7006">
            <a:off x="8564118" y="1072185"/>
            <a:ext cx="2955840" cy="3676244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70A042C-E9A0-4CA9-8139-26BFA8A7B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4442">
            <a:off x="8453635" y="4459424"/>
            <a:ext cx="3556425" cy="1899632"/>
          </a:xfrm>
          <a:prstGeom prst="rect">
            <a:avLst/>
          </a:prstGeom>
        </p:spPr>
      </p:pic>
      <p:pic>
        <p:nvPicPr>
          <p:cNvPr id="10" name="Kép 9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22BBF8E9-53F9-4BEA-90B5-132B145B25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83" y="81571"/>
            <a:ext cx="916484" cy="7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38232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Hogy gondolkozzunk, ha fontos a turizmus?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6423" y="1042347"/>
          <a:ext cx="5037140" cy="319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470827" y="2084029"/>
            <a:ext cx="494543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Content Placeholder 24"/>
          <p:cNvGraphicFramePr>
            <a:graphicFrameLocks/>
          </p:cNvGraphicFramePr>
          <p:nvPr/>
        </p:nvGraphicFramePr>
        <p:xfrm>
          <a:off x="6012494" y="790093"/>
          <a:ext cx="6522720" cy="545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5282473" y="2946624"/>
            <a:ext cx="295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AUTENTIKUS</a:t>
            </a:r>
          </a:p>
          <a:p>
            <a:r>
              <a:rPr lang="hu-HU" sz="2800" dirty="0">
                <a:solidFill>
                  <a:srgbClr val="FF0000"/>
                </a:solidFill>
              </a:rPr>
              <a:t> (hagyománya van)</a:t>
            </a:r>
          </a:p>
        </p:txBody>
      </p:sp>
      <p:sp>
        <p:nvSpPr>
          <p:cNvPr id="10" name="TextBox 9"/>
          <p:cNvSpPr txBox="1"/>
          <p:nvPr/>
        </p:nvSpPr>
        <p:spPr>
          <a:xfrm rot="3607502">
            <a:off x="9502684" y="2051063"/>
            <a:ext cx="326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AMI FENNTARTHATÓ</a:t>
            </a:r>
          </a:p>
        </p:txBody>
      </p:sp>
      <p:pic>
        <p:nvPicPr>
          <p:cNvPr id="12" name="Kép 14">
            <a:extLst>
              <a:ext uri="{FF2B5EF4-FFF2-40B4-BE49-F238E27FC236}">
                <a16:creationId xmlns:a16="http://schemas.microsoft.com/office/drawing/2014/main" id="{D4657972-C71C-4B05-A74E-57F3883DC9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0909" y="2942079"/>
            <a:ext cx="1280426" cy="1118012"/>
          </a:xfrm>
          <a:prstGeom prst="rect">
            <a:avLst/>
          </a:prstGeom>
        </p:spPr>
      </p:pic>
      <p:sp>
        <p:nvSpPr>
          <p:cNvPr id="13" name="Szövegdoboz 6">
            <a:extLst>
              <a:ext uri="{FF2B5EF4-FFF2-40B4-BE49-F238E27FC236}">
                <a16:creationId xmlns:a16="http://schemas.microsoft.com/office/drawing/2014/main" id="{A55BC677-BF82-4331-BEBC-76AA6391A54E}"/>
              </a:ext>
            </a:extLst>
          </p:cNvPr>
          <p:cNvSpPr txBox="1"/>
          <p:nvPr/>
        </p:nvSpPr>
        <p:spPr>
          <a:xfrm>
            <a:off x="830393" y="4321329"/>
            <a:ext cx="393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229122"/>
                </a:solidFill>
              </a:rPr>
              <a:t>Legyen „A HELY” a látogatók számára…</a:t>
            </a:r>
          </a:p>
        </p:txBody>
      </p:sp>
      <p:sp>
        <p:nvSpPr>
          <p:cNvPr id="14" name="Szövegdoboz 7">
            <a:extLst>
              <a:ext uri="{FF2B5EF4-FFF2-40B4-BE49-F238E27FC236}">
                <a16:creationId xmlns:a16="http://schemas.microsoft.com/office/drawing/2014/main" id="{C03474D8-417D-43A5-8BBC-4E4181AF7960}"/>
              </a:ext>
            </a:extLst>
          </p:cNvPr>
          <p:cNvSpPr txBox="1"/>
          <p:nvPr/>
        </p:nvSpPr>
        <p:spPr>
          <a:xfrm>
            <a:off x="1558140" y="4897318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EGY IGAZI ÉLMÉNY</a:t>
            </a:r>
          </a:p>
        </p:txBody>
      </p:sp>
      <p:sp>
        <p:nvSpPr>
          <p:cNvPr id="15" name="Szövegdoboz 8">
            <a:extLst>
              <a:ext uri="{FF2B5EF4-FFF2-40B4-BE49-F238E27FC236}">
                <a16:creationId xmlns:a16="http://schemas.microsoft.com/office/drawing/2014/main" id="{E177FF84-7DEB-44A3-8C09-51CEC62C6255}"/>
              </a:ext>
            </a:extLst>
          </p:cNvPr>
          <p:cNvSpPr txBox="1"/>
          <p:nvPr/>
        </p:nvSpPr>
        <p:spPr>
          <a:xfrm>
            <a:off x="4284201" y="4722995"/>
            <a:ext cx="21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ÉRTÉK!</a:t>
            </a:r>
          </a:p>
        </p:txBody>
      </p:sp>
      <p:sp>
        <p:nvSpPr>
          <p:cNvPr id="16" name="Szövegdoboz 9">
            <a:extLst>
              <a:ext uri="{FF2B5EF4-FFF2-40B4-BE49-F238E27FC236}">
                <a16:creationId xmlns:a16="http://schemas.microsoft.com/office/drawing/2014/main" id="{DC141DCB-3699-4493-A729-84294372937C}"/>
              </a:ext>
            </a:extLst>
          </p:cNvPr>
          <p:cNvSpPr txBox="1"/>
          <p:nvPr/>
        </p:nvSpPr>
        <p:spPr>
          <a:xfrm>
            <a:off x="2265393" y="4553694"/>
            <a:ext cx="13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ÚJDONSÁG</a:t>
            </a:r>
          </a:p>
        </p:txBody>
      </p:sp>
      <p:sp>
        <p:nvSpPr>
          <p:cNvPr id="17" name="Szövegdoboz 10">
            <a:extLst>
              <a:ext uri="{FF2B5EF4-FFF2-40B4-BE49-F238E27FC236}">
                <a16:creationId xmlns:a16="http://schemas.microsoft.com/office/drawing/2014/main" id="{03657123-FAF7-4995-99C7-CCB645ACAC04}"/>
              </a:ext>
            </a:extLst>
          </p:cNvPr>
          <p:cNvSpPr txBox="1"/>
          <p:nvPr/>
        </p:nvSpPr>
        <p:spPr>
          <a:xfrm>
            <a:off x="611518" y="5259713"/>
            <a:ext cx="30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solidFill>
                  <a:srgbClr val="229122"/>
                </a:solidFill>
              </a:rPr>
              <a:t>SZÓRAKOZTATÓ FELTÖLTŐDÉS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14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sp>
        <p:nvSpPr>
          <p:cNvPr id="21" name="Oval 20"/>
          <p:cNvSpPr/>
          <p:nvPr/>
        </p:nvSpPr>
        <p:spPr>
          <a:xfrm>
            <a:off x="4912275" y="5434525"/>
            <a:ext cx="506888" cy="499792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7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AsOne/>
      </p:bldGraphic>
      <p:bldP spid="9" grpId="0"/>
      <p:bldP spid="10" grpId="0"/>
      <p:bldP spid="13" grpId="0"/>
      <p:bldP spid="14" grpId="0"/>
      <p:bldP spid="15" grpId="0"/>
      <p:bldP spid="16" grpId="0"/>
      <p:bldP spid="1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1" y="152062"/>
            <a:ext cx="11896078" cy="528975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Milyen a jó fejlesztés a turizmus (látogatóközpontú gazdaság) szempontjából?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FA2661D-261F-41FB-A30A-B97573ED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0" y="946776"/>
            <a:ext cx="8767390" cy="510587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7741962D-F33B-4F9B-8E32-B43D958E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581" y="4918006"/>
            <a:ext cx="1707028" cy="1707028"/>
          </a:xfrm>
          <a:prstGeom prst="rect">
            <a:avLst/>
          </a:prstGeom>
        </p:spPr>
      </p:pic>
      <p:sp>
        <p:nvSpPr>
          <p:cNvPr id="12" name="Szövegdoboz 8">
            <a:extLst>
              <a:ext uri="{FF2B5EF4-FFF2-40B4-BE49-F238E27FC236}">
                <a16:creationId xmlns:a16="http://schemas.microsoft.com/office/drawing/2014/main" id="{EE45C0E3-DE25-4156-98BC-6DA614E3C2AF}"/>
              </a:ext>
            </a:extLst>
          </p:cNvPr>
          <p:cNvSpPr txBox="1"/>
          <p:nvPr/>
        </p:nvSpPr>
        <p:spPr>
          <a:xfrm>
            <a:off x="9664069" y="2370411"/>
            <a:ext cx="213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</a:rPr>
              <a:t>ÉRTÉK!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7FE2805-B695-47F4-A9FD-5E56EBA69D51}"/>
              </a:ext>
            </a:extLst>
          </p:cNvPr>
          <p:cNvSpPr txBox="1"/>
          <p:nvPr/>
        </p:nvSpPr>
        <p:spPr>
          <a:xfrm>
            <a:off x="630315" y="5955519"/>
            <a:ext cx="4287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HON-IFO Kft., piackutatás 2024.</a:t>
            </a:r>
          </a:p>
        </p:txBody>
      </p:sp>
      <p:pic>
        <p:nvPicPr>
          <p:cNvPr id="1026" name="Picture 2" descr="Village icon or modern line symbol vector line art and icon ...">
            <a:extLst>
              <a:ext uri="{FF2B5EF4-FFF2-40B4-BE49-F238E27FC236}">
                <a16:creationId xmlns:a16="http://schemas.microsoft.com/office/drawing/2014/main" id="{EE25547E-0B63-490D-898C-115B0F96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09" y="843069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 icon for tourist 14570242 Vector Art at Vecteezy">
            <a:extLst>
              <a:ext uri="{FF2B5EF4-FFF2-40B4-BE49-F238E27FC236}">
                <a16:creationId xmlns:a16="http://schemas.microsoft.com/office/drawing/2014/main" id="{6431598B-E6FC-4EEE-A6DB-FB551360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09" y="3199038"/>
            <a:ext cx="1346329" cy="13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76860F6-90F1-47DE-9708-580A9C400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D021CCAD-63B9-4C02-BEEA-5F686587D64E}"/>
              </a:ext>
            </a:extLst>
          </p:cNvPr>
          <p:cNvSpPr/>
          <p:nvPr/>
        </p:nvSpPr>
        <p:spPr>
          <a:xfrm>
            <a:off x="1253797" y="6318388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7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35929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11337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Építkezés lépésről lépésre: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29071" y="793377"/>
          <a:ext cx="8042151" cy="476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27394165"/>
              </p:ext>
            </p:extLst>
          </p:nvPr>
        </p:nvGraphicFramePr>
        <p:xfrm>
          <a:off x="3005324" y="4246431"/>
          <a:ext cx="4607441" cy="15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Right Brace 21"/>
          <p:cNvSpPr/>
          <p:nvPr/>
        </p:nvSpPr>
        <p:spPr>
          <a:xfrm>
            <a:off x="7434864" y="793378"/>
            <a:ext cx="826799" cy="4666128"/>
          </a:xfrm>
          <a:prstGeom prst="rightBrace">
            <a:avLst>
              <a:gd name="adj1" fmla="val 8333"/>
              <a:gd name="adj2" fmla="val 49638"/>
            </a:avLst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778489" y="2506288"/>
            <a:ext cx="545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(TURISZTIKAI) TÉRSÉGFEJLESZTÉS</a:t>
            </a:r>
          </a:p>
        </p:txBody>
      </p:sp>
      <p:graphicFrame>
        <p:nvGraphicFramePr>
          <p:cNvPr id="24" name="Tartalom helye 35">
            <a:extLst>
              <a:ext uri="{FF2B5EF4-FFF2-40B4-BE49-F238E27FC236}">
                <a16:creationId xmlns:a16="http://schemas.microsoft.com/office/drawing/2014/main" id="{5E81E8FD-6950-48C0-ABDB-08318881DC88}"/>
              </a:ext>
            </a:extLst>
          </p:cNvPr>
          <p:cNvGraphicFramePr>
            <a:graphicFrameLocks/>
          </p:cNvGraphicFramePr>
          <p:nvPr/>
        </p:nvGraphicFramePr>
        <p:xfrm>
          <a:off x="7664640" y="706164"/>
          <a:ext cx="5479039" cy="54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99533" y="4313137"/>
            <a:ext cx="42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Szakmai kompetenciát igénylő területek: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10071845" y="2554941"/>
            <a:ext cx="174812" cy="18217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3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1" grpId="0">
        <p:bldAsOne/>
      </p:bldGraphic>
      <p:bldP spid="22" grpId="0" animBg="1"/>
      <p:bldP spid="23" grpId="0"/>
      <p:bldGraphic spid="24" grpId="0">
        <p:bldAsOne/>
      </p:bldGraphic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r>
              <a:rPr lang="hu-HU" sz="3800" dirty="0"/>
              <a:t>Mit tehetnek a kistelepülések vezetői?: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5B823406-BB51-428E-A6AC-62BCFC29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8" y="1287295"/>
            <a:ext cx="10515600" cy="45808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Térségi </a:t>
            </a:r>
            <a:r>
              <a:rPr lang="hu-HU" b="1" dirty="0">
                <a:solidFill>
                  <a:srgbClr val="00B050"/>
                </a:solidFill>
              </a:rPr>
              <a:t>együttműködés</a:t>
            </a:r>
            <a:r>
              <a:rPr lang="hu-HU" dirty="0"/>
              <a:t> létrehozása a környék </a:t>
            </a:r>
            <a:br>
              <a:rPr lang="hu-HU" dirty="0"/>
            </a:br>
            <a:r>
              <a:rPr lang="hu-HU" dirty="0"/>
              <a:t>turizmusfejlesztésben érdekelt településeivel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Szakértői háttér</a:t>
            </a:r>
            <a:r>
              <a:rPr lang="hu-HU" dirty="0"/>
              <a:t> szervezése </a:t>
            </a:r>
            <a:br>
              <a:rPr lang="hu-HU" dirty="0"/>
            </a:br>
            <a:r>
              <a:rPr lang="hu-HU" dirty="0"/>
              <a:t>(valós értékelés, feltételrendszer kialakítása, stratégiaalkotás, turisztikai márka elemei)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első lépések </a:t>
            </a:r>
            <a:r>
              <a:rPr lang="hu-HU" b="1" dirty="0">
                <a:solidFill>
                  <a:srgbClr val="00B050"/>
                </a:solidFill>
              </a:rPr>
              <a:t>gazdáinak</a:t>
            </a:r>
            <a:r>
              <a:rPr lang="hu-HU" dirty="0"/>
              <a:t> feltérképezése (érdekelt vállalkozók, </a:t>
            </a:r>
            <a:br>
              <a:rPr lang="hu-HU" dirty="0"/>
            </a:br>
            <a:r>
              <a:rPr lang="hu-HU" dirty="0"/>
              <a:t>térségi </a:t>
            </a:r>
            <a:r>
              <a:rPr lang="hu-HU" dirty="0" err="1"/>
              <a:t>aktorok</a:t>
            </a:r>
            <a:r>
              <a:rPr lang="hu-HU" dirty="0"/>
              <a:t>), célzott menedzsment szervezet létrehozása </a:t>
            </a:r>
            <a:br>
              <a:rPr lang="hu-HU" dirty="0"/>
            </a:br>
            <a:r>
              <a:rPr lang="hu-HU" dirty="0"/>
              <a:t>eleinte a koordináció érdekében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Promóció</a:t>
            </a:r>
            <a:r>
              <a:rPr lang="hu-HU" dirty="0"/>
              <a:t> beindítása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rgbClr val="00B050"/>
                </a:solidFill>
              </a:rPr>
              <a:t>Folyamatfigyelés</a:t>
            </a:r>
            <a:r>
              <a:rPr lang="hu-HU" dirty="0"/>
              <a:t> és eseti támogatás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pic>
        <p:nvPicPr>
          <p:cNvPr id="3074" name="Picture 2" descr="Cooperation Icon Vector Art, Icons, and Graphics for Free Download">
            <a:extLst>
              <a:ext uri="{FF2B5EF4-FFF2-40B4-BE49-F238E27FC236}">
                <a16:creationId xmlns:a16="http://schemas.microsoft.com/office/drawing/2014/main" id="{542F5586-A429-4773-B283-DE36E10E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00" y="3328757"/>
            <a:ext cx="1333617" cy="13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,867,600+ Connectivity Icons Stock Illustrations, Royalty-Free Vector  Graphics &amp; Clip Art - iStock | Computer connectivity icons, Connectivity  icons vector, Digital connectivity icons">
            <a:extLst>
              <a:ext uri="{FF2B5EF4-FFF2-40B4-BE49-F238E27FC236}">
                <a16:creationId xmlns:a16="http://schemas.microsoft.com/office/drawing/2014/main" id="{FEE6154B-4A2A-43D4-8B3F-781BFE9C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298">
            <a:off x="10257587" y="818943"/>
            <a:ext cx="1606714" cy="16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707D3B8-3890-4D17-8CD5-D15328C5E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52" y="2505064"/>
            <a:ext cx="1333616" cy="777307"/>
          </a:xfrm>
          <a:prstGeom prst="rect">
            <a:avLst/>
          </a:prstGeom>
        </p:spPr>
      </p:pic>
      <p:pic>
        <p:nvPicPr>
          <p:cNvPr id="3080" name="Picture 8" descr="Responsibility - Free hands and gestures icons">
            <a:extLst>
              <a:ext uri="{FF2B5EF4-FFF2-40B4-BE49-F238E27FC236}">
                <a16:creationId xmlns:a16="http://schemas.microsoft.com/office/drawing/2014/main" id="{8622E12B-1CF1-449C-B798-3D5FA10A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76" y="4876548"/>
            <a:ext cx="1218192" cy="12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783"/>
            <a:ext cx="10515600" cy="478254"/>
          </a:xfrm>
        </p:spPr>
        <p:txBody>
          <a:bodyPr>
            <a:normAutofit fontScale="90000"/>
          </a:bodyPr>
          <a:lstStyle/>
          <a:p>
            <a:r>
              <a:rPr lang="hu-HU" dirty="0"/>
              <a:t>Feltételek és érintettek / érdekeltek: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39BD9E-356C-440A-AA80-E1773AEFF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1263"/>
            <a:ext cx="5181600" cy="566395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természeti környezet és (ha van) vonzerő</a:t>
            </a:r>
            <a:br>
              <a:rPr lang="hu-HU" dirty="0"/>
            </a:br>
            <a:endParaRPr lang="hu-HU" dirty="0"/>
          </a:p>
          <a:p>
            <a:r>
              <a:rPr lang="hu-HU" dirty="0"/>
              <a:t>ember alkotta aktív turisztikai vonzerők</a:t>
            </a:r>
            <a:br>
              <a:rPr lang="hu-HU" dirty="0"/>
            </a:br>
            <a:endParaRPr lang="hu-HU" dirty="0"/>
          </a:p>
          <a:p>
            <a:r>
              <a:rPr lang="hu-HU" dirty="0"/>
              <a:t>kaland/élményelemek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r>
              <a:rPr lang="hu-HU" dirty="0"/>
              <a:t>megfelelő szuprastruktúra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r>
              <a:rPr lang="hu-HU" dirty="0"/>
              <a:t>elérhetőség, hálózat</a:t>
            </a:r>
          </a:p>
          <a:p>
            <a:r>
              <a:rPr lang="hu-HU" dirty="0"/>
              <a:t>koordináció, piacra vitel</a:t>
            </a:r>
          </a:p>
        </p:txBody>
      </p:sp>
      <p:graphicFrame>
        <p:nvGraphicFramePr>
          <p:cNvPr id="36" name="Tartalom helye 35">
            <a:extLst>
              <a:ext uri="{FF2B5EF4-FFF2-40B4-BE49-F238E27FC236}">
                <a16:creationId xmlns:a16="http://schemas.microsoft.com/office/drawing/2014/main" id="{5E81E8FD-6950-48C0-ABDB-08318881DC8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69473" y="877415"/>
          <a:ext cx="5181600" cy="504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Kép 14">
            <a:extLst>
              <a:ext uri="{FF2B5EF4-FFF2-40B4-BE49-F238E27FC236}">
                <a16:creationId xmlns:a16="http://schemas.microsoft.com/office/drawing/2014/main" id="{E55239E7-B102-41EA-8D38-A8D45A54C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746" y="2425360"/>
            <a:ext cx="1387128" cy="76968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765DEA8-A93F-4C24-8EFE-8DE5B199E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746" y="3526064"/>
            <a:ext cx="1369299" cy="696522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D6FCECE9-7BDF-444C-89ED-838CC60EF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3733" y="2425360"/>
            <a:ext cx="899238" cy="769687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0491E9F3-143F-4F4A-BB2F-0BA161AED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532" y="4585900"/>
            <a:ext cx="955917" cy="67323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4876724-379D-4717-B19C-A4444FA5B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5032" y="4609188"/>
            <a:ext cx="955918" cy="65880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DC20CFEE-3DA3-41F2-A914-7EECF78FC8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8804" y="4304631"/>
            <a:ext cx="1072613" cy="963365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06EACAF4-7E6B-44AC-B80B-1ADDCDD29D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020" y="4585900"/>
            <a:ext cx="704437" cy="69652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A6554C9E-8FA2-4360-AE1B-8DACB8ABF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6239" y="4586707"/>
            <a:ext cx="881035" cy="698752"/>
          </a:xfrm>
          <a:prstGeom prst="rect">
            <a:avLst/>
          </a:prstGeom>
        </p:spPr>
      </p:pic>
      <p:sp>
        <p:nvSpPr>
          <p:cNvPr id="37" name="Nyíl: jobbra mutató 36">
            <a:extLst>
              <a:ext uri="{FF2B5EF4-FFF2-40B4-BE49-F238E27FC236}">
                <a16:creationId xmlns:a16="http://schemas.microsoft.com/office/drawing/2014/main" id="{8DC8115A-38A8-428B-A65B-7304EECF96C0}"/>
              </a:ext>
            </a:extLst>
          </p:cNvPr>
          <p:cNvSpPr/>
          <p:nvPr/>
        </p:nvSpPr>
        <p:spPr>
          <a:xfrm>
            <a:off x="4410868" y="5534665"/>
            <a:ext cx="2158605" cy="766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4BD3FD81-A75B-4F80-BD94-A2CCF9B3737C}"/>
              </a:ext>
            </a:extLst>
          </p:cNvPr>
          <p:cNvSpPr txBox="1"/>
          <p:nvPr/>
        </p:nvSpPr>
        <p:spPr>
          <a:xfrm>
            <a:off x="6569473" y="5748759"/>
            <a:ext cx="529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solidFill>
                  <a:schemeClr val="accent6">
                    <a:lumMod val="75000"/>
                  </a:schemeClr>
                </a:solidFill>
              </a:rPr>
              <a:t>Partnerségre épülő professzionális menedzsment szervezet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1C221D90-ED94-464F-934F-4513976A2CCC}"/>
              </a:ext>
            </a:extLst>
          </p:cNvPr>
          <p:cNvSpPr txBox="1"/>
          <p:nvPr/>
        </p:nvSpPr>
        <p:spPr>
          <a:xfrm>
            <a:off x="6383043" y="5107223"/>
            <a:ext cx="566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KÖZÖS ÉRDEK = HOSSZÚ TÁVÚ FENNTARTHATÓSÁG!</a:t>
            </a:r>
          </a:p>
        </p:txBody>
      </p:sp>
      <p:pic>
        <p:nvPicPr>
          <p:cNvPr id="2050" name="Picture 2" descr="Szent Bernáth Arborétum">
            <a:extLst>
              <a:ext uri="{FF2B5EF4-FFF2-40B4-BE49-F238E27FC236}">
                <a16:creationId xmlns:a16="http://schemas.microsoft.com/office/drawing/2014/main" id="{C46627B3-4183-44B2-BFC8-24616DEC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46" y="1371062"/>
            <a:ext cx="953233" cy="6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látó a Dunaparthoz - Randevú az Orgonasípnál | Dunaújváros Online">
            <a:extLst>
              <a:ext uri="{FF2B5EF4-FFF2-40B4-BE49-F238E27FC236}">
                <a16:creationId xmlns:a16="http://schemas.microsoft.com/office/drawing/2014/main" id="{66928F92-1EF9-428E-A790-2C458E76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26" y="1332719"/>
            <a:ext cx="1072613" cy="6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ndemugrás Dunaújváros - Panoráma a Duna felett">
            <a:extLst>
              <a:ext uri="{FF2B5EF4-FFF2-40B4-BE49-F238E27FC236}">
                <a16:creationId xmlns:a16="http://schemas.microsoft.com/office/drawing/2014/main" id="{146B3D40-3954-457C-8EDD-94B72D6C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75" y="3520117"/>
            <a:ext cx="1328029" cy="6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zőföldi tavak">
            <a:extLst>
              <a:ext uri="{FF2B5EF4-FFF2-40B4-BE49-F238E27FC236}">
                <a16:creationId xmlns:a16="http://schemas.microsoft.com/office/drawing/2014/main" id="{29E84D1B-BE86-4038-8F12-BFEBEC80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7" y="1343180"/>
            <a:ext cx="921861" cy="6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4A3BE3D8-F35D-428D-BEFD-AA6420D56E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502767"/>
            <a:ext cx="614643" cy="228600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153A7AFB-DFC9-44F7-81F2-32EA9D9C03BE}"/>
              </a:ext>
            </a:extLst>
          </p:cNvPr>
          <p:cNvSpPr/>
          <p:nvPr/>
        </p:nvSpPr>
        <p:spPr>
          <a:xfrm>
            <a:off x="1253797" y="643380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20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</p:spTree>
    <p:extLst>
      <p:ext uri="{BB962C8B-B14F-4D97-AF65-F5344CB8AC3E}">
        <p14:creationId xmlns:p14="http://schemas.microsoft.com/office/powerpoint/2010/main" val="1036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36" grpId="0">
        <p:bldAsOne/>
      </p:bldGraphic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423" y="311337"/>
            <a:ext cx="11591108" cy="601526"/>
          </a:xfrm>
        </p:spPr>
        <p:txBody>
          <a:bodyPr>
            <a:noAutofit/>
          </a:bodyPr>
          <a:lstStyle/>
          <a:p>
            <a:r>
              <a:rPr lang="hu-HU" sz="3800" dirty="0"/>
              <a:t>Néhány példa: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8" y="6387353"/>
            <a:ext cx="614643" cy="228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797" y="6345282"/>
            <a:ext cx="9177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Turizmusfejlesztők és Tanácsadók Szövetsége - </a:t>
            </a:r>
            <a:r>
              <a:rPr lang="hu-HU" sz="2000" dirty="0">
                <a:hlinkClick r:id="rId3"/>
              </a:rPr>
              <a:t>www.tutsz.org.hu</a:t>
            </a:r>
            <a:r>
              <a:rPr lang="hu-HU" sz="2000" dirty="0"/>
              <a:t>  - titkar@tutsz.org.hu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5460" y="5372313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Fertő tó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476" y="428860"/>
            <a:ext cx="2542186" cy="285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225" y="3361578"/>
            <a:ext cx="3547080" cy="1986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67398" y="5418550"/>
            <a:ext cx="5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Súr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191" y="435581"/>
            <a:ext cx="2680134" cy="250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527">
            <a:off x="10311119" y="1916782"/>
            <a:ext cx="1095815" cy="122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4981" y="3363122"/>
            <a:ext cx="2991948" cy="20091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10915" y="5409585"/>
            <a:ext cx="1389532" cy="37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Mórahalom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9B9891-64A0-48AC-BC8E-2B3AEFE1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08" y="3380516"/>
            <a:ext cx="2991949" cy="19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1BC06FB-BC9A-48E1-8CF4-20572009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00" y="986112"/>
            <a:ext cx="2362364" cy="23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8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BC9AFE6-3C9D-4678-B31B-4E5C1CE0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357EA5-F1D1-4F12-BE35-D1C7887B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682" y="4456384"/>
            <a:ext cx="3178175" cy="839787"/>
          </a:xfrm>
        </p:spPr>
        <p:txBody>
          <a:bodyPr/>
          <a:lstStyle/>
          <a:p>
            <a:r>
              <a:rPr lang="hu-HU" dirty="0"/>
              <a:t>Holczer Ágnes</a:t>
            </a:r>
            <a:br>
              <a:rPr lang="hu-HU" dirty="0"/>
            </a:br>
            <a:r>
              <a:rPr lang="hu-HU" dirty="0">
                <a:hlinkClick r:id="rId2"/>
              </a:rPr>
              <a:t>alelnok@tutsz.org.hu</a:t>
            </a:r>
            <a:r>
              <a:rPr lang="hu-HU" dirty="0"/>
              <a:t> </a:t>
            </a:r>
          </a:p>
        </p:txBody>
      </p:sp>
      <p:pic>
        <p:nvPicPr>
          <p:cNvPr id="5" name="Kép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CDF7E0D5-5F13-485C-AEFE-7E023ABC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6" y="4403593"/>
            <a:ext cx="1008920" cy="7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425</Words>
  <Application>Microsoft Office PowerPoint</Application>
  <PresentationFormat>Szélesvásznú</PresentationFormat>
  <Paragraphs>91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Turizmus és helyi gazdaságfejlesztés avagy hogyan gondolkozzunk?</vt:lpstr>
      <vt:lpstr>Előzmények – Észak-Magyarország, 2023-2024 </vt:lpstr>
      <vt:lpstr>Hogy gondolkozzunk, ha fontos a turizmus?</vt:lpstr>
      <vt:lpstr>Milyen a jó fejlesztés a turizmus (látogatóközpontú gazdaság) szempontjából?</vt:lpstr>
      <vt:lpstr>Építkezés lépésről lépésre:</vt:lpstr>
      <vt:lpstr>Mit tehetnek a kistelepülések vezetői?:</vt:lpstr>
      <vt:lpstr>Feltételek és érintettek / érdekeltek:</vt:lpstr>
      <vt:lpstr>Néhány példa: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turizmus és helyi gazdaságfejlesztés</dc:title>
  <dc:creator>User</dc:creator>
  <cp:lastModifiedBy>User</cp:lastModifiedBy>
  <cp:revision>19</cp:revision>
  <dcterms:created xsi:type="dcterms:W3CDTF">2026-03-04T11:41:10Z</dcterms:created>
  <dcterms:modified xsi:type="dcterms:W3CDTF">2026-06-16T08:44:08Z</dcterms:modified>
</cp:coreProperties>
</file>